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theme/themeOverride29.xml" ContentType="application/vnd.openxmlformats-officedocument.themeOverride+xml"/>
  <Override PartName="/ppt/theme/themeOverride3.xml" ContentType="application/vnd.openxmlformats-officedocument.themeOverride+xml"/>
  <Override PartName="/ppt/theme/themeOverride30.xml" ContentType="application/vnd.openxmlformats-officedocument.themeOverride+xml"/>
  <Override PartName="/ppt/theme/themeOverride31.xml" ContentType="application/vnd.openxmlformats-officedocument.themeOverride+xml"/>
  <Override PartName="/ppt/theme/themeOverride32.xml" ContentType="application/vnd.openxmlformats-officedocument.themeOverride+xml"/>
  <Override PartName="/ppt/theme/themeOverride33.xml" ContentType="application/vnd.openxmlformats-officedocument.themeOverride+xml"/>
  <Override PartName="/ppt/theme/themeOverride34.xml" ContentType="application/vnd.openxmlformats-officedocument.themeOverride+xml"/>
  <Override PartName="/ppt/theme/themeOverride35.xml" ContentType="application/vnd.openxmlformats-officedocument.themeOverride+xml"/>
  <Override PartName="/ppt/theme/themeOverride36.xml" ContentType="application/vnd.openxmlformats-officedocument.themeOverride+xml"/>
  <Override PartName="/ppt/theme/themeOverride37.xml" ContentType="application/vnd.openxmlformats-officedocument.themeOverride+xml"/>
  <Override PartName="/ppt/theme/themeOverride38.xml" ContentType="application/vnd.openxmlformats-officedocument.themeOverride+xml"/>
  <Override PartName="/ppt/theme/themeOverride39.xml" ContentType="application/vnd.openxmlformats-officedocument.themeOverride+xml"/>
  <Override PartName="/ppt/theme/themeOverride4.xml" ContentType="application/vnd.openxmlformats-officedocument.themeOverride+xml"/>
  <Override PartName="/ppt/theme/themeOverride40.xml" ContentType="application/vnd.openxmlformats-officedocument.themeOverride+xml"/>
  <Override PartName="/ppt/theme/themeOverride41.xml" ContentType="application/vnd.openxmlformats-officedocument.themeOverride+xml"/>
  <Override PartName="/ppt/theme/themeOverride42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76" r:id="rId3"/>
    <p:sldId id="257" r:id="rId5"/>
    <p:sldId id="387" r:id="rId6"/>
    <p:sldId id="388" r:id="rId7"/>
    <p:sldId id="389" r:id="rId8"/>
    <p:sldId id="390" r:id="rId9"/>
    <p:sldId id="386" r:id="rId10"/>
    <p:sldId id="258" r:id="rId11"/>
    <p:sldId id="259" r:id="rId12"/>
    <p:sldId id="260" r:id="rId13"/>
    <p:sldId id="261" r:id="rId14"/>
    <p:sldId id="296" r:id="rId15"/>
    <p:sldId id="297" r:id="rId16"/>
    <p:sldId id="298" r:id="rId17"/>
    <p:sldId id="299" r:id="rId18"/>
    <p:sldId id="262" r:id="rId19"/>
    <p:sldId id="300" r:id="rId20"/>
    <p:sldId id="273" r:id="rId21"/>
    <p:sldId id="316" r:id="rId22"/>
    <p:sldId id="317" r:id="rId23"/>
    <p:sldId id="267" r:id="rId24"/>
    <p:sldId id="318" r:id="rId25"/>
    <p:sldId id="319" r:id="rId26"/>
    <p:sldId id="320" r:id="rId27"/>
    <p:sldId id="321" r:id="rId28"/>
    <p:sldId id="323" r:id="rId29"/>
    <p:sldId id="324" r:id="rId30"/>
    <p:sldId id="357" r:id="rId31"/>
    <p:sldId id="358" r:id="rId32"/>
    <p:sldId id="359" r:id="rId33"/>
    <p:sldId id="322" r:id="rId34"/>
    <p:sldId id="360" r:id="rId35"/>
    <p:sldId id="326" r:id="rId36"/>
    <p:sldId id="353" r:id="rId37"/>
    <p:sldId id="327" r:id="rId38"/>
    <p:sldId id="331" r:id="rId39"/>
    <p:sldId id="333" r:id="rId40"/>
    <p:sldId id="334" r:id="rId41"/>
    <p:sldId id="335" r:id="rId42"/>
    <p:sldId id="392" r:id="rId43"/>
    <p:sldId id="336" r:id="rId44"/>
    <p:sldId id="337" r:id="rId45"/>
    <p:sldId id="354" r:id="rId46"/>
    <p:sldId id="355" r:id="rId47"/>
    <p:sldId id="356" r:id="rId48"/>
    <p:sldId id="274" r:id="rId49"/>
    <p:sldId id="361" r:id="rId50"/>
    <p:sldId id="362" r:id="rId5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C70000"/>
    <a:srgbClr val="A70000"/>
    <a:srgbClr val="BE9BDC"/>
    <a:srgbClr val="EF3030"/>
    <a:srgbClr val="F4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9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108" y="54"/>
      </p:cViewPr>
      <p:guideLst>
        <p:guide orient="horz" pos="504"/>
        <p:guide pos="28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F282C-F96F-4901-B430-85376D98F0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2CA30-E27C-4950-A4CF-8DA67250FED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904" t="1737" r="46656" b="85071"/>
          <a:stretch>
            <a:fillRect/>
          </a:stretch>
        </p:blipFill>
        <p:spPr>
          <a:xfrm>
            <a:off x="10813875" y="81551"/>
            <a:ext cx="903266" cy="77660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CAB2F-4E2C-45BA-BCE1-0CC571ED26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8FA17-9A60-45DE-8F89-6A54CE928FC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8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0.xml"/><Relationship Id="rId2" Type="http://schemas.openxmlformats.org/officeDocument/2006/relationships/tags" Target="../tags/tag20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3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hemeOverride" Target="../theme/themeOverride14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image" Target="../media/image15.png"/><Relationship Id="rId1" Type="http://schemas.openxmlformats.org/officeDocument/2006/relationships/tags" Target="../tags/tag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hdphoto2.wdp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6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hyperlink" Target="https://www.amazon.co.uk/s/ref=nb_sb_noss_2?url=search-alias%3Daps&amp;field-keywords=ANKE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7.xml"/><Relationship Id="rId2" Type="http://schemas.openxmlformats.org/officeDocument/2006/relationships/image" Target="../media/image18.png"/><Relationship Id="rId1" Type="http://schemas.openxmlformats.org/officeDocument/2006/relationships/hyperlink" Target="https://www.amazon.co.uk/s/ref=nb_sb_noss_2?url=search-alias%3Daps&amp;field-keywords=ANKER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8.xml"/><Relationship Id="rId1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9.xml"/><Relationship Id="rId1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0.xml"/><Relationship Id="rId1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1.xml"/><Relationship Id="rId1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2.xml"/><Relationship Id="rId1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3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4.xml"/><Relationship Id="rId1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hdphoto2.wdp"/><Relationship Id="rId1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7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8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2.xml"/><Relationship Id="rId1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3.xml"/><Relationship Id="rId1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4.xml"/><Relationship Id="rId1" Type="http://schemas.openxmlformats.org/officeDocument/2006/relationships/image" Target="../media/image3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5.xml"/><Relationship Id="rId1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6.xml"/><Relationship Id="rId1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.xml"/><Relationship Id="rId1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jpeg"/><Relationship Id="rId1" Type="http://schemas.openxmlformats.org/officeDocument/2006/relationships/image" Target="../media/image34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7.xml"/><Relationship Id="rId1" Type="http://schemas.openxmlformats.org/officeDocument/2006/relationships/image" Target="../media/image3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8.xml"/><Relationship Id="rId1" Type="http://schemas.openxmlformats.org/officeDocument/2006/relationships/image" Target="../media/image3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9.xml"/><Relationship Id="rId1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40.xml"/><Relationship Id="rId1" Type="http://schemas.openxmlformats.org/officeDocument/2006/relationships/image" Target="../media/image3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41.xml"/><Relationship Id="rId1" Type="http://schemas.openxmlformats.org/officeDocument/2006/relationships/image" Target="../media/image4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hdphoto2.wdp"/><Relationship Id="rId1" Type="http://schemas.openxmlformats.org/officeDocument/2006/relationships/image" Target="../media/image5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2.xml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8" Type="http://schemas.openxmlformats.org/officeDocument/2006/relationships/slideLayout" Target="../slideLayouts/slideLayout2.xml"/><Relationship Id="rId17" Type="http://schemas.openxmlformats.org/officeDocument/2006/relationships/themeOverride" Target="../theme/themeOverride5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6.xml"/><Relationship Id="rId2" Type="http://schemas.microsoft.com/office/2007/relationships/hdphoto" Target="../media/hdphoto2.wdp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7.xml"/><Relationship Id="rId4" Type="http://schemas.openxmlformats.org/officeDocument/2006/relationships/image" Target="../media/image7.png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794512" y="947199"/>
            <a:ext cx="1122582" cy="27130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5"/>
          <p:cNvSpPr/>
          <p:nvPr/>
        </p:nvSpPr>
        <p:spPr>
          <a:xfrm>
            <a:off x="6023429" y="3388578"/>
            <a:ext cx="2985807" cy="271720"/>
          </a:xfrm>
          <a:prstGeom prst="roundRect">
            <a:avLst>
              <a:gd name="adj" fmla="val 0"/>
            </a:avLst>
          </a:prstGeom>
          <a:solidFill>
            <a:srgbClr val="EF303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主讲人</a:t>
            </a:r>
            <a:r>
              <a:rPr lang="zh-CN" altLang="en-US" sz="1200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：小料</a:t>
            </a:r>
            <a:endParaRPr lang="zh-CN" altLang="en-US" sz="12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圆角矩形 15"/>
          <p:cNvSpPr/>
          <p:nvPr/>
        </p:nvSpPr>
        <p:spPr>
          <a:xfrm>
            <a:off x="2932770" y="1513114"/>
            <a:ext cx="2985807" cy="27172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200" spc="6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endParaRPr lang="zh-CN" altLang="en-US" sz="3200" spc="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4614" b="82900"/>
          <a:stretch>
            <a:fillRect/>
          </a:stretch>
        </p:blipFill>
        <p:spPr>
          <a:xfrm>
            <a:off x="4251976" y="5138056"/>
            <a:ext cx="3554176" cy="1915437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3794760" y="2122170"/>
            <a:ext cx="6913880" cy="1014730"/>
          </a:xfrm>
          <a:prstGeom prst="rect">
            <a:avLst/>
          </a:prstGeom>
          <a:noFill/>
          <a:ln>
            <a:noFill/>
          </a:ln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6000" spc="15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亚马逊店铺推广</a:t>
            </a:r>
            <a:endParaRPr lang="zh-CN" altLang="en-US" sz="6000" spc="15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919030" y="1785110"/>
            <a:ext cx="405765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600" spc="600" dirty="0">
                <a:solidFill>
                  <a:schemeClr val="bg1">
                    <a:lumMod val="65000"/>
                  </a:schemeClr>
                </a:solidFill>
              </a:rPr>
              <a:t>Amazon store promotion</a:t>
            </a:r>
            <a:endParaRPr lang="en-US" altLang="zh-CN" sz="1600" spc="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小曲儿-红尘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13829" y="3931371"/>
            <a:ext cx="609600" cy="609600"/>
          </a:xfrm>
          <a:prstGeom prst="rect">
            <a:avLst/>
          </a:prstGeom>
        </p:spPr>
      </p:pic>
      <p:pic>
        <p:nvPicPr>
          <p:cNvPr id="3" name="图片 2" descr="C:/Users/admin/AppData/Local/Temp/kaimatting_20191120213124/output_20191120213130..pngoutput_20191120213130.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9615" y="1168400"/>
            <a:ext cx="2026920" cy="61658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9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0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3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4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7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8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1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2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5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6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6000" numSld="999" showWhenStopped="0">
                    <p:cTn id="33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10" grpId="0" animBg="1"/>
          <p:bldP spid="13" grpId="0" animBg="1"/>
          <p:bldP spid="22" grpId="0"/>
          <p:bldP spid="24" grpId="0"/>
          <p:bldP spid="2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6000" numSld="999" showWhenStopped="0">
                    <p:cTn id="33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10" grpId="0" animBg="1"/>
          <p:bldP spid="13" grpId="0" animBg="1"/>
          <p:bldP spid="22" grpId="0"/>
          <p:bldP spid="24" grpId="0"/>
          <p:bldP spid="2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-741045" y="363220"/>
            <a:ext cx="6040119" cy="534670"/>
            <a:chOff x="-264804" y="362991"/>
            <a:chExt cx="5084608" cy="534670"/>
          </a:xfrm>
        </p:grpSpPr>
        <p:sp>
          <p:nvSpPr>
            <p:cNvPr id="41" name="标题 1"/>
            <p:cNvSpPr txBox="1"/>
            <p:nvPr/>
          </p:nvSpPr>
          <p:spPr>
            <a:xfrm>
              <a:off x="-264804" y="362991"/>
              <a:ext cx="3323277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优惠券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设置方法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144535" y="497611"/>
              <a:ext cx="1675269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825" y="2179955"/>
            <a:ext cx="11586845" cy="3522980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479425" y="1063625"/>
            <a:ext cx="54946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注：优惠券仅适用于反馈评级高于3.5的卖家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-741045" y="363220"/>
            <a:ext cx="6040119" cy="534670"/>
            <a:chOff x="-264804" y="362991"/>
            <a:chExt cx="5084608" cy="534670"/>
          </a:xfrm>
        </p:grpSpPr>
        <p:sp>
          <p:nvSpPr>
            <p:cNvPr id="41" name="标题 1"/>
            <p:cNvSpPr txBox="1"/>
            <p:nvPr/>
          </p:nvSpPr>
          <p:spPr>
            <a:xfrm>
              <a:off x="-264804" y="362991"/>
              <a:ext cx="3323277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优惠券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设置方法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144535" y="497611"/>
              <a:ext cx="1675269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7675" y="2143125"/>
            <a:ext cx="11296015" cy="2572385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479425" y="1063625"/>
            <a:ext cx="54946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第一步： 搜索Asin或者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SKU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添加产品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303145" y="2526030"/>
            <a:ext cx="4097020" cy="357505"/>
            <a:chOff x="3627" y="3978"/>
            <a:chExt cx="6452" cy="563"/>
          </a:xfrm>
        </p:grpSpPr>
        <p:cxnSp>
          <p:nvCxnSpPr>
            <p:cNvPr id="3" name="直接箭头连接符 2"/>
            <p:cNvCxnSpPr/>
            <p:nvPr/>
          </p:nvCxnSpPr>
          <p:spPr>
            <a:xfrm flipH="1">
              <a:off x="3627" y="4219"/>
              <a:ext cx="1466" cy="32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5211" y="3978"/>
              <a:ext cx="4868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2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一个Coupons一次最多可以添加50个ASIN</a:t>
              </a:r>
              <a:endParaRPr lang="zh-CN" altLang="en-US" sz="1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544695" y="4075430"/>
            <a:ext cx="1033780" cy="771525"/>
            <a:chOff x="7157" y="6418"/>
            <a:chExt cx="1628" cy="1215"/>
          </a:xfrm>
        </p:grpSpPr>
        <p:cxnSp>
          <p:nvCxnSpPr>
            <p:cNvPr id="4" name="直接箭头连接符 3"/>
            <p:cNvCxnSpPr/>
            <p:nvPr/>
          </p:nvCxnSpPr>
          <p:spPr>
            <a:xfrm flipV="1">
              <a:off x="7962" y="6418"/>
              <a:ext cx="519" cy="73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7157" y="7151"/>
              <a:ext cx="1628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3.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点这个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324350" y="3019425"/>
            <a:ext cx="1761490" cy="306070"/>
            <a:chOff x="6810" y="4755"/>
            <a:chExt cx="2774" cy="482"/>
          </a:xfrm>
        </p:grpSpPr>
        <p:cxnSp>
          <p:nvCxnSpPr>
            <p:cNvPr id="15" name="直接箭头连接符 14"/>
            <p:cNvCxnSpPr/>
            <p:nvPr/>
          </p:nvCxnSpPr>
          <p:spPr>
            <a:xfrm flipH="1">
              <a:off x="6810" y="5023"/>
              <a:ext cx="1180" cy="3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7990" y="4755"/>
              <a:ext cx="1595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2.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点这个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0154285" y="2486025"/>
            <a:ext cx="1033780" cy="635000"/>
            <a:chOff x="15991" y="3915"/>
            <a:chExt cx="1628" cy="1000"/>
          </a:xfrm>
        </p:grpSpPr>
        <p:cxnSp>
          <p:nvCxnSpPr>
            <p:cNvPr id="17" name="直接箭头连接符 16"/>
            <p:cNvCxnSpPr/>
            <p:nvPr/>
          </p:nvCxnSpPr>
          <p:spPr>
            <a:xfrm flipV="1">
              <a:off x="16787" y="3915"/>
              <a:ext cx="36" cy="51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15991" y="4433"/>
              <a:ext cx="1628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4.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点这个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889760" y="3326130"/>
            <a:ext cx="1939925" cy="683895"/>
            <a:chOff x="3144" y="5340"/>
            <a:chExt cx="3055" cy="1077"/>
          </a:xfrm>
        </p:grpSpPr>
        <p:cxnSp>
          <p:nvCxnSpPr>
            <p:cNvPr id="20" name="直接箭头连接符 19"/>
            <p:cNvCxnSpPr/>
            <p:nvPr/>
          </p:nvCxnSpPr>
          <p:spPr>
            <a:xfrm flipH="1" flipV="1">
              <a:off x="3144" y="5340"/>
              <a:ext cx="644" cy="57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"/>
            <p:cNvSpPr txBox="1"/>
            <p:nvPr/>
          </p:nvSpPr>
          <p:spPr>
            <a:xfrm>
              <a:off x="3443" y="5935"/>
              <a:ext cx="2757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1.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输入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SKU or ASIN</a:t>
              </a:r>
              <a:endParaRPr lang="en-US" altLang="zh-CN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-741045" y="363220"/>
            <a:ext cx="6040119" cy="534670"/>
            <a:chOff x="-264804" y="362991"/>
            <a:chExt cx="5084608" cy="534670"/>
          </a:xfrm>
        </p:grpSpPr>
        <p:sp>
          <p:nvSpPr>
            <p:cNvPr id="41" name="标题 1"/>
            <p:cNvSpPr txBox="1"/>
            <p:nvPr/>
          </p:nvSpPr>
          <p:spPr>
            <a:xfrm>
              <a:off x="-264804" y="362991"/>
              <a:ext cx="3323277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优惠券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设置方法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144535" y="497611"/>
              <a:ext cx="1675269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27279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第二步：选择折扣和预算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740" y="2150110"/>
            <a:ext cx="11780520" cy="3295015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7616825" y="2686050"/>
            <a:ext cx="4255135" cy="953135"/>
            <a:chOff x="11995" y="4230"/>
            <a:chExt cx="6701" cy="1501"/>
          </a:xfrm>
        </p:grpSpPr>
        <p:cxnSp>
          <p:nvCxnSpPr>
            <p:cNvPr id="10" name="直接箭头连接符 9"/>
            <p:cNvCxnSpPr/>
            <p:nvPr/>
          </p:nvCxnSpPr>
          <p:spPr>
            <a:xfrm>
              <a:off x="11995" y="4862"/>
              <a:ext cx="894" cy="1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12889" y="4230"/>
              <a:ext cx="5807" cy="15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总预算费用：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最低100美金，可随时停止，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每次成交后亚马逊收取的0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.6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美金的费用，当预算用完，优惠券就会下线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aphicFrame>
        <p:nvGraphicFramePr>
          <p:cNvPr id="18" name="表格 17"/>
          <p:cNvGraphicFramePr/>
          <p:nvPr>
            <p:custDataLst>
              <p:tags r:id="rId2"/>
            </p:custDataLst>
          </p:nvPr>
        </p:nvGraphicFramePr>
        <p:xfrm>
          <a:off x="9903460" y="3427095"/>
          <a:ext cx="1868170" cy="18478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4085"/>
                <a:gridCol w="934085"/>
              </a:tblGrid>
              <a:tr h="3079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站点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费用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9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美国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0.6美元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9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英国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0.45英镑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9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法国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0.5欧元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9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德国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0.5欧元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9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日本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1E85EE"/>
                          </a:solidFill>
                          <a:ea typeface="宋体" panose="02010600030101010101" pitchFamily="2" charset="-122"/>
                        </a:rPr>
                        <a:t>60日元</a:t>
                      </a:r>
                      <a:endParaRPr lang="zh-CN" altLang="en-US" sz="1200" b="1">
                        <a:solidFill>
                          <a:srgbClr val="1E85EE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4" name="组合 3"/>
          <p:cNvGrpSpPr/>
          <p:nvPr/>
        </p:nvGrpSpPr>
        <p:grpSpPr>
          <a:xfrm>
            <a:off x="917575" y="3269615"/>
            <a:ext cx="3745230" cy="1233805"/>
            <a:chOff x="1445" y="5149"/>
            <a:chExt cx="5898" cy="1943"/>
          </a:xfrm>
        </p:grpSpPr>
        <p:grpSp>
          <p:nvGrpSpPr>
            <p:cNvPr id="31" name="组合 30"/>
            <p:cNvGrpSpPr/>
            <p:nvPr/>
          </p:nvGrpSpPr>
          <p:grpSpPr>
            <a:xfrm>
              <a:off x="1445" y="5149"/>
              <a:ext cx="5899" cy="1483"/>
              <a:chOff x="1445" y="5149"/>
              <a:chExt cx="5899" cy="1483"/>
            </a:xfrm>
          </p:grpSpPr>
          <p:cxnSp>
            <p:nvCxnSpPr>
              <p:cNvPr id="2" name="直接箭头连接符 1"/>
              <p:cNvCxnSpPr>
                <a:stCxn id="5" idx="1"/>
              </p:cNvCxnSpPr>
              <p:nvPr/>
            </p:nvCxnSpPr>
            <p:spPr>
              <a:xfrm flipH="1">
                <a:off x="1445" y="5391"/>
                <a:ext cx="876" cy="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文本框 10"/>
              <p:cNvSpPr txBox="1"/>
              <p:nvPr/>
            </p:nvSpPr>
            <p:spPr>
              <a:xfrm>
                <a:off x="2321" y="5810"/>
                <a:ext cx="5023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百分比优惠，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如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-5%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百分比优惠的幅度要求是5%-80%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" name="文本框 4"/>
              <p:cNvSpPr txBox="1"/>
              <p:nvPr/>
            </p:nvSpPr>
            <p:spPr>
              <a:xfrm>
                <a:off x="2321" y="5149"/>
                <a:ext cx="3272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现金优惠,如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-$2</a:t>
                </a:r>
                <a:endPara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" name="直接箭头连接符 5"/>
              <p:cNvCxnSpPr/>
              <p:nvPr/>
            </p:nvCxnSpPr>
            <p:spPr>
              <a:xfrm flipH="1" flipV="1">
                <a:off x="1722" y="5810"/>
                <a:ext cx="679" cy="30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文本框 2"/>
            <p:cNvSpPr txBox="1"/>
            <p:nvPr/>
          </p:nvSpPr>
          <p:spPr>
            <a:xfrm>
              <a:off x="2321" y="6610"/>
              <a:ext cx="327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种折扣模式，按需选择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791460" y="4707890"/>
            <a:ext cx="4319905" cy="1259205"/>
            <a:chOff x="4396" y="7414"/>
            <a:chExt cx="6803" cy="1983"/>
          </a:xfrm>
        </p:grpSpPr>
        <p:grpSp>
          <p:nvGrpSpPr>
            <p:cNvPr id="30" name="组合 29"/>
            <p:cNvGrpSpPr/>
            <p:nvPr/>
          </p:nvGrpSpPr>
          <p:grpSpPr>
            <a:xfrm>
              <a:off x="4396" y="7414"/>
              <a:ext cx="5561" cy="1161"/>
              <a:chOff x="4396" y="7414"/>
              <a:chExt cx="5561" cy="1161"/>
            </a:xfrm>
          </p:grpSpPr>
          <p:cxnSp>
            <p:nvCxnSpPr>
              <p:cNvPr id="7" name="直接箭头连接符 6"/>
              <p:cNvCxnSpPr/>
              <p:nvPr/>
            </p:nvCxnSpPr>
            <p:spPr>
              <a:xfrm flipH="1">
                <a:off x="4396" y="7545"/>
                <a:ext cx="1305" cy="26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箭头连接符 8"/>
              <p:cNvCxnSpPr/>
              <p:nvPr/>
            </p:nvCxnSpPr>
            <p:spPr>
              <a:xfrm flipH="1" flipV="1">
                <a:off x="4932" y="8098"/>
                <a:ext cx="771" cy="19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文本框 12"/>
              <p:cNvSpPr txBox="1"/>
              <p:nvPr/>
            </p:nvSpPr>
            <p:spPr>
              <a:xfrm>
                <a:off x="5701" y="7414"/>
                <a:ext cx="4256" cy="1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需勾选客户可使用优惠券的次数，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一人一次或可以多次重复使用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5701" y="8575"/>
              <a:ext cx="5498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Yes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：同一客户买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个只能用一个优惠券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No: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同一客户买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个可以使用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个优惠券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-741045" y="363220"/>
            <a:ext cx="6040119" cy="534670"/>
            <a:chOff x="-264804" y="362991"/>
            <a:chExt cx="5084608" cy="534670"/>
          </a:xfrm>
        </p:grpSpPr>
        <p:sp>
          <p:nvSpPr>
            <p:cNvPr id="41" name="标题 1"/>
            <p:cNvSpPr txBox="1"/>
            <p:nvPr/>
          </p:nvSpPr>
          <p:spPr>
            <a:xfrm>
              <a:off x="-264804" y="362991"/>
              <a:ext cx="3323277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优惠券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设置方法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144535" y="497611"/>
              <a:ext cx="1675269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34423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百分比优惠展示和现金金额优惠展示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0285" y="1724025"/>
            <a:ext cx="10172065" cy="187325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920" y="4086860"/>
            <a:ext cx="10171430" cy="189103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251825" y="2132330"/>
            <a:ext cx="2832735" cy="510540"/>
            <a:chOff x="12995" y="3358"/>
            <a:chExt cx="4461" cy="804"/>
          </a:xfrm>
        </p:grpSpPr>
        <p:cxnSp>
          <p:nvCxnSpPr>
            <p:cNvPr id="3" name="直接箭头连接符 2"/>
            <p:cNvCxnSpPr/>
            <p:nvPr/>
          </p:nvCxnSpPr>
          <p:spPr>
            <a:xfrm flipH="1">
              <a:off x="12995" y="3700"/>
              <a:ext cx="1699" cy="46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14670" y="3358"/>
              <a:ext cx="2786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6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百分比优惠展示</a:t>
              </a:r>
              <a:endPara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519160" y="4618355"/>
            <a:ext cx="3061970" cy="407035"/>
            <a:chOff x="13416" y="7273"/>
            <a:chExt cx="4822" cy="641"/>
          </a:xfrm>
        </p:grpSpPr>
        <p:cxnSp>
          <p:nvCxnSpPr>
            <p:cNvPr id="2" name="直接箭头连接符 1"/>
            <p:cNvCxnSpPr/>
            <p:nvPr/>
          </p:nvCxnSpPr>
          <p:spPr>
            <a:xfrm flipH="1">
              <a:off x="13416" y="7606"/>
              <a:ext cx="1788" cy="30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15204" y="7273"/>
              <a:ext cx="303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6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现金金额优惠展示</a:t>
              </a:r>
              <a:endPara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-741045" y="363220"/>
            <a:ext cx="6040119" cy="534670"/>
            <a:chOff x="-264804" y="362991"/>
            <a:chExt cx="5084608" cy="534670"/>
          </a:xfrm>
        </p:grpSpPr>
        <p:sp>
          <p:nvSpPr>
            <p:cNvPr id="41" name="标题 1"/>
            <p:cNvSpPr txBox="1"/>
            <p:nvPr/>
          </p:nvSpPr>
          <p:spPr>
            <a:xfrm>
              <a:off x="-264804" y="362991"/>
              <a:ext cx="3323277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优惠券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设置方法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144535" y="497611"/>
              <a:ext cx="1675269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34531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第三步： 设置运行时间【最长90天】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985" y="1911985"/>
            <a:ext cx="11670030" cy="361061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2710815" y="3360420"/>
            <a:ext cx="3374390" cy="702945"/>
            <a:chOff x="4269" y="5292"/>
            <a:chExt cx="5314" cy="1107"/>
          </a:xfrm>
        </p:grpSpPr>
        <p:cxnSp>
          <p:nvCxnSpPr>
            <p:cNvPr id="2" name="直接箭头连接符 1"/>
            <p:cNvCxnSpPr/>
            <p:nvPr/>
          </p:nvCxnSpPr>
          <p:spPr>
            <a:xfrm flipH="1" flipV="1">
              <a:off x="4413" y="5292"/>
              <a:ext cx="1663" cy="3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4269" y="5577"/>
              <a:ext cx="5314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描述产品组的定义，产品品名型号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设置关键词，权重较高，请认真填写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166495" y="4413885"/>
            <a:ext cx="3589020" cy="306070"/>
            <a:chOff x="1837" y="6928"/>
            <a:chExt cx="5652" cy="482"/>
          </a:xfrm>
        </p:grpSpPr>
        <p:cxnSp>
          <p:nvCxnSpPr>
            <p:cNvPr id="3" name="直接箭头连接符 2"/>
            <p:cNvCxnSpPr>
              <a:stCxn id="4" idx="1"/>
            </p:cNvCxnSpPr>
            <p:nvPr/>
          </p:nvCxnSpPr>
          <p:spPr>
            <a:xfrm flipH="1" flipV="1">
              <a:off x="1837" y="7115"/>
              <a:ext cx="1162" cy="5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文本框 3"/>
            <p:cNvSpPr txBox="1"/>
            <p:nvPr/>
          </p:nvSpPr>
          <p:spPr>
            <a:xfrm>
              <a:off x="2999" y="6928"/>
              <a:ext cx="4491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选择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All customers</a:t>
              </a:r>
              <a:endParaRPr lang="en-US" altLang="zh-CN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763510" y="3269615"/>
            <a:ext cx="2761615" cy="476250"/>
            <a:chOff x="12226" y="5149"/>
            <a:chExt cx="4349" cy="750"/>
          </a:xfrm>
        </p:grpSpPr>
        <p:cxnSp>
          <p:nvCxnSpPr>
            <p:cNvPr id="7" name="直接箭头连接符 6"/>
            <p:cNvCxnSpPr/>
            <p:nvPr/>
          </p:nvCxnSpPr>
          <p:spPr>
            <a:xfrm flipH="1" flipV="1">
              <a:off x="12226" y="5149"/>
              <a:ext cx="1037" cy="23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箭头连接符 8"/>
            <p:cNvCxnSpPr/>
            <p:nvPr/>
          </p:nvCxnSpPr>
          <p:spPr>
            <a:xfrm flipH="1">
              <a:off x="12351" y="5721"/>
              <a:ext cx="877" cy="17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13263" y="5292"/>
              <a:ext cx="331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设置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Coupon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起止时间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0170160" y="2235835"/>
            <a:ext cx="647700" cy="659130"/>
            <a:chOff x="16016" y="3521"/>
            <a:chExt cx="1020" cy="1038"/>
          </a:xfrm>
        </p:grpSpPr>
        <p:cxnSp>
          <p:nvCxnSpPr>
            <p:cNvPr id="11" name="直接箭头连接符 10"/>
            <p:cNvCxnSpPr/>
            <p:nvPr/>
          </p:nvCxnSpPr>
          <p:spPr>
            <a:xfrm flipV="1">
              <a:off x="16482" y="3521"/>
              <a:ext cx="554" cy="55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16016" y="4076"/>
              <a:ext cx="1020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-741045" y="363220"/>
            <a:ext cx="6040119" cy="534670"/>
            <a:chOff x="-264804" y="362991"/>
            <a:chExt cx="5084608" cy="534670"/>
          </a:xfrm>
        </p:grpSpPr>
        <p:sp>
          <p:nvSpPr>
            <p:cNvPr id="41" name="标题 1"/>
            <p:cNvSpPr txBox="1"/>
            <p:nvPr/>
          </p:nvSpPr>
          <p:spPr>
            <a:xfrm>
              <a:off x="-264804" y="362991"/>
              <a:ext cx="3323277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优惠券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设置方法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144535" y="497611"/>
              <a:ext cx="1675269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4909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第四步：提交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7965" y="2214880"/>
            <a:ext cx="11525250" cy="283718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66395" y="2747010"/>
            <a:ext cx="6212840" cy="1202690"/>
            <a:chOff x="577" y="4326"/>
            <a:chExt cx="9784" cy="1894"/>
          </a:xfrm>
        </p:grpSpPr>
        <p:sp>
          <p:nvSpPr>
            <p:cNvPr id="2" name="矩形 1"/>
            <p:cNvSpPr/>
            <p:nvPr/>
          </p:nvSpPr>
          <p:spPr>
            <a:xfrm>
              <a:off x="577" y="4326"/>
              <a:ext cx="5990" cy="1895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3" name="直接箭头连接符 2"/>
            <p:cNvCxnSpPr/>
            <p:nvPr/>
          </p:nvCxnSpPr>
          <p:spPr>
            <a:xfrm flipH="1">
              <a:off x="6675" y="5345"/>
              <a:ext cx="148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文本框 3"/>
            <p:cNvSpPr txBox="1"/>
            <p:nvPr/>
          </p:nvSpPr>
          <p:spPr>
            <a:xfrm>
              <a:off x="8159" y="5103"/>
              <a:ext cx="220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最后检查一遍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018270" y="2565400"/>
            <a:ext cx="979170" cy="805815"/>
            <a:chOff x="14202" y="4040"/>
            <a:chExt cx="1542" cy="1269"/>
          </a:xfrm>
        </p:grpSpPr>
        <p:cxnSp>
          <p:nvCxnSpPr>
            <p:cNvPr id="5" name="直接箭头连接符 4"/>
            <p:cNvCxnSpPr/>
            <p:nvPr/>
          </p:nvCxnSpPr>
          <p:spPr>
            <a:xfrm flipV="1">
              <a:off x="15088" y="4040"/>
              <a:ext cx="322" cy="78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14202" y="4827"/>
              <a:ext cx="154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点击提交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5165090" cy="534670"/>
            <a:chOff x="-264804" y="362991"/>
            <a:chExt cx="5165090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3220720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altLang="zh-CN" sz="2800" b="1" spc="300" dirty="0">
                  <a:latin typeface="+mj-ea"/>
                  <a:sym typeface="+mn-ea"/>
                </a:rPr>
                <a:t>  </a:t>
              </a:r>
              <a:r>
                <a:rPr lang="zh-CN" altLang="en-US" sz="2800" b="1" spc="300" dirty="0">
                  <a:latin typeface="+mj-ea"/>
                  <a:sym typeface="+mn-ea"/>
                </a:rPr>
                <a:t>优惠券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问答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955916" y="498881"/>
              <a:ext cx="1944370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spc="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5" name="任意多边形 4"/>
          <p:cNvSpPr/>
          <p:nvPr/>
        </p:nvSpPr>
        <p:spPr>
          <a:xfrm>
            <a:off x="1152036" y="1794911"/>
            <a:ext cx="4361546" cy="870857"/>
          </a:xfrm>
          <a:custGeom>
            <a:avLst/>
            <a:gdLst>
              <a:gd name="connsiteX0" fmla="*/ 398542 w 4361546"/>
              <a:gd name="connsiteY0" fmla="*/ 0 h 870857"/>
              <a:gd name="connsiteX1" fmla="*/ 3963004 w 4361546"/>
              <a:gd name="connsiteY1" fmla="*/ 0 h 870857"/>
              <a:gd name="connsiteX2" fmla="*/ 4361546 w 4361546"/>
              <a:gd name="connsiteY2" fmla="*/ 398542 h 870857"/>
              <a:gd name="connsiteX3" fmla="*/ 4361546 w 4361546"/>
              <a:gd name="connsiteY3" fmla="*/ 870857 h 870857"/>
              <a:gd name="connsiteX4" fmla="*/ 0 w 4361546"/>
              <a:gd name="connsiteY4" fmla="*/ 870857 h 870857"/>
              <a:gd name="connsiteX5" fmla="*/ 0 w 4361546"/>
              <a:gd name="connsiteY5" fmla="*/ 398542 h 870857"/>
              <a:gd name="connsiteX6" fmla="*/ 398542 w 4361546"/>
              <a:gd name="connsiteY6" fmla="*/ 0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1546" h="870857">
                <a:moveTo>
                  <a:pt x="398542" y="0"/>
                </a:moveTo>
                <a:lnTo>
                  <a:pt x="3963004" y="0"/>
                </a:lnTo>
                <a:cubicBezTo>
                  <a:pt x="4183113" y="0"/>
                  <a:pt x="4361546" y="178433"/>
                  <a:pt x="4361546" y="398542"/>
                </a:cubicBezTo>
                <a:lnTo>
                  <a:pt x="4361546" y="870857"/>
                </a:lnTo>
                <a:lnTo>
                  <a:pt x="0" y="870857"/>
                </a:lnTo>
                <a:lnTo>
                  <a:pt x="0" y="398542"/>
                </a:lnTo>
                <a:cubicBezTo>
                  <a:pt x="0" y="178433"/>
                  <a:pt x="178433" y="0"/>
                  <a:pt x="3985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14300" dist="635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1152036" y="1794911"/>
            <a:ext cx="914402" cy="870857"/>
          </a:xfrm>
          <a:custGeom>
            <a:avLst/>
            <a:gdLst>
              <a:gd name="connsiteX0" fmla="*/ 398542 w 914402"/>
              <a:gd name="connsiteY0" fmla="*/ 0 h 870857"/>
              <a:gd name="connsiteX1" fmla="*/ 914402 w 914402"/>
              <a:gd name="connsiteY1" fmla="*/ 0 h 870857"/>
              <a:gd name="connsiteX2" fmla="*/ 914402 w 914402"/>
              <a:gd name="connsiteY2" fmla="*/ 870857 h 870857"/>
              <a:gd name="connsiteX3" fmla="*/ 0 w 914402"/>
              <a:gd name="connsiteY3" fmla="*/ 870857 h 870857"/>
              <a:gd name="connsiteX4" fmla="*/ 0 w 914402"/>
              <a:gd name="connsiteY4" fmla="*/ 398542 h 870857"/>
              <a:gd name="connsiteX5" fmla="*/ 398542 w 914402"/>
              <a:gd name="connsiteY5" fmla="*/ 0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2" h="870857">
                <a:moveTo>
                  <a:pt x="398542" y="0"/>
                </a:moveTo>
                <a:lnTo>
                  <a:pt x="914402" y="0"/>
                </a:lnTo>
                <a:lnTo>
                  <a:pt x="914402" y="870857"/>
                </a:lnTo>
                <a:lnTo>
                  <a:pt x="0" y="870857"/>
                </a:lnTo>
                <a:lnTo>
                  <a:pt x="0" y="398542"/>
                </a:lnTo>
                <a:cubicBezTo>
                  <a:pt x="0" y="178433"/>
                  <a:pt x="178433" y="0"/>
                  <a:pt x="398542" y="0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prstClr val="white"/>
                </a:solidFill>
                <a:latin typeface="Century Gothic" panose="020B0502020202020204" pitchFamily="34" charset="0"/>
              </a:rPr>
              <a:t>01</a:t>
            </a:r>
            <a:endParaRPr lang="zh-CN" altLang="en-US" sz="280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6677273" y="1794911"/>
            <a:ext cx="4361546" cy="870857"/>
          </a:xfrm>
          <a:custGeom>
            <a:avLst/>
            <a:gdLst>
              <a:gd name="connsiteX0" fmla="*/ 398542 w 4361546"/>
              <a:gd name="connsiteY0" fmla="*/ 0 h 870857"/>
              <a:gd name="connsiteX1" fmla="*/ 3963004 w 4361546"/>
              <a:gd name="connsiteY1" fmla="*/ 0 h 870857"/>
              <a:gd name="connsiteX2" fmla="*/ 4361546 w 4361546"/>
              <a:gd name="connsiteY2" fmla="*/ 398542 h 870857"/>
              <a:gd name="connsiteX3" fmla="*/ 4361546 w 4361546"/>
              <a:gd name="connsiteY3" fmla="*/ 870857 h 870857"/>
              <a:gd name="connsiteX4" fmla="*/ 0 w 4361546"/>
              <a:gd name="connsiteY4" fmla="*/ 870857 h 870857"/>
              <a:gd name="connsiteX5" fmla="*/ 0 w 4361546"/>
              <a:gd name="connsiteY5" fmla="*/ 398542 h 870857"/>
              <a:gd name="connsiteX6" fmla="*/ 398542 w 4361546"/>
              <a:gd name="connsiteY6" fmla="*/ 0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1546" h="870857">
                <a:moveTo>
                  <a:pt x="398542" y="0"/>
                </a:moveTo>
                <a:lnTo>
                  <a:pt x="3963004" y="0"/>
                </a:lnTo>
                <a:cubicBezTo>
                  <a:pt x="4183113" y="0"/>
                  <a:pt x="4361546" y="178433"/>
                  <a:pt x="4361546" y="398542"/>
                </a:cubicBezTo>
                <a:lnTo>
                  <a:pt x="4361546" y="870857"/>
                </a:lnTo>
                <a:lnTo>
                  <a:pt x="0" y="870857"/>
                </a:lnTo>
                <a:lnTo>
                  <a:pt x="0" y="398542"/>
                </a:lnTo>
                <a:cubicBezTo>
                  <a:pt x="0" y="178433"/>
                  <a:pt x="178433" y="0"/>
                  <a:pt x="3985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14300" dist="635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1152036" y="4100966"/>
            <a:ext cx="4361546" cy="870857"/>
          </a:xfrm>
          <a:custGeom>
            <a:avLst/>
            <a:gdLst>
              <a:gd name="connsiteX0" fmla="*/ 398542 w 4361546"/>
              <a:gd name="connsiteY0" fmla="*/ 0 h 870857"/>
              <a:gd name="connsiteX1" fmla="*/ 3963004 w 4361546"/>
              <a:gd name="connsiteY1" fmla="*/ 0 h 870857"/>
              <a:gd name="connsiteX2" fmla="*/ 4361546 w 4361546"/>
              <a:gd name="connsiteY2" fmla="*/ 398542 h 870857"/>
              <a:gd name="connsiteX3" fmla="*/ 4361546 w 4361546"/>
              <a:gd name="connsiteY3" fmla="*/ 870857 h 870857"/>
              <a:gd name="connsiteX4" fmla="*/ 0 w 4361546"/>
              <a:gd name="connsiteY4" fmla="*/ 870857 h 870857"/>
              <a:gd name="connsiteX5" fmla="*/ 0 w 4361546"/>
              <a:gd name="connsiteY5" fmla="*/ 398542 h 870857"/>
              <a:gd name="connsiteX6" fmla="*/ 398542 w 4361546"/>
              <a:gd name="connsiteY6" fmla="*/ 0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1546" h="870857">
                <a:moveTo>
                  <a:pt x="398542" y="0"/>
                </a:moveTo>
                <a:lnTo>
                  <a:pt x="3963004" y="0"/>
                </a:lnTo>
                <a:cubicBezTo>
                  <a:pt x="4183113" y="0"/>
                  <a:pt x="4361546" y="178433"/>
                  <a:pt x="4361546" y="398542"/>
                </a:cubicBezTo>
                <a:lnTo>
                  <a:pt x="4361546" y="870857"/>
                </a:lnTo>
                <a:lnTo>
                  <a:pt x="0" y="870857"/>
                </a:lnTo>
                <a:lnTo>
                  <a:pt x="0" y="398542"/>
                </a:lnTo>
                <a:cubicBezTo>
                  <a:pt x="0" y="178433"/>
                  <a:pt x="178433" y="0"/>
                  <a:pt x="3985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14300" dist="635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6677273" y="4100966"/>
            <a:ext cx="4361546" cy="870857"/>
          </a:xfrm>
          <a:custGeom>
            <a:avLst/>
            <a:gdLst>
              <a:gd name="connsiteX0" fmla="*/ 398542 w 4361546"/>
              <a:gd name="connsiteY0" fmla="*/ 0 h 870857"/>
              <a:gd name="connsiteX1" fmla="*/ 3963004 w 4361546"/>
              <a:gd name="connsiteY1" fmla="*/ 0 h 870857"/>
              <a:gd name="connsiteX2" fmla="*/ 4361546 w 4361546"/>
              <a:gd name="connsiteY2" fmla="*/ 398542 h 870857"/>
              <a:gd name="connsiteX3" fmla="*/ 4361546 w 4361546"/>
              <a:gd name="connsiteY3" fmla="*/ 870857 h 870857"/>
              <a:gd name="connsiteX4" fmla="*/ 0 w 4361546"/>
              <a:gd name="connsiteY4" fmla="*/ 870857 h 870857"/>
              <a:gd name="connsiteX5" fmla="*/ 0 w 4361546"/>
              <a:gd name="connsiteY5" fmla="*/ 398542 h 870857"/>
              <a:gd name="connsiteX6" fmla="*/ 398542 w 4361546"/>
              <a:gd name="connsiteY6" fmla="*/ 0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1546" h="870857">
                <a:moveTo>
                  <a:pt x="398542" y="0"/>
                </a:moveTo>
                <a:lnTo>
                  <a:pt x="3963004" y="0"/>
                </a:lnTo>
                <a:cubicBezTo>
                  <a:pt x="4183113" y="0"/>
                  <a:pt x="4361546" y="178433"/>
                  <a:pt x="4361546" y="398542"/>
                </a:cubicBezTo>
                <a:lnTo>
                  <a:pt x="4361546" y="870857"/>
                </a:lnTo>
                <a:lnTo>
                  <a:pt x="0" y="870857"/>
                </a:lnTo>
                <a:lnTo>
                  <a:pt x="0" y="398542"/>
                </a:lnTo>
                <a:cubicBezTo>
                  <a:pt x="0" y="178433"/>
                  <a:pt x="178433" y="0"/>
                  <a:pt x="3985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14300" dist="635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066290" y="1995805"/>
            <a:ext cx="2764790" cy="41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优惠券会不会和促销同时打折 ？</a:t>
            </a:r>
            <a:endParaRPr lang="zh-CN" altLang="en-US" sz="1400" b="1" spc="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Shape 2546"/>
          <p:cNvSpPr/>
          <p:nvPr/>
        </p:nvSpPr>
        <p:spPr>
          <a:xfrm>
            <a:off x="4827762" y="4407475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Century Gothic" panose="020B0502020202020204" pitchFamily="34" charset="0"/>
              <a:ea typeface="Gill Sans"/>
              <a:cs typeface="Gill Sans"/>
              <a:sym typeface="Gill Sans"/>
            </a:endParaRPr>
          </a:p>
        </p:txBody>
      </p:sp>
      <p:sp>
        <p:nvSpPr>
          <p:cNvPr id="15" name="Shape 2587"/>
          <p:cNvSpPr/>
          <p:nvPr/>
        </p:nvSpPr>
        <p:spPr>
          <a:xfrm>
            <a:off x="10347721" y="213052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Century Gothic" panose="020B0502020202020204" pitchFamily="34" charset="0"/>
              <a:ea typeface="Gill Sans"/>
              <a:cs typeface="Gill Sans"/>
              <a:sym typeface="Gill Sans"/>
            </a:endParaRPr>
          </a:p>
        </p:txBody>
      </p:sp>
      <p:sp>
        <p:nvSpPr>
          <p:cNvPr id="16" name="Shape 2608"/>
          <p:cNvSpPr/>
          <p:nvPr/>
        </p:nvSpPr>
        <p:spPr>
          <a:xfrm>
            <a:off x="10347721" y="4407476"/>
            <a:ext cx="279328" cy="228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6"/>
                  <a:pt x="879" y="4800"/>
                  <a:pt x="1964" y="4800"/>
                </a:cubicBezTo>
                <a:cubicBezTo>
                  <a:pt x="3048" y="4800"/>
                  <a:pt x="3927" y="3726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6"/>
                  <a:pt x="879" y="13200"/>
                  <a:pt x="1964" y="13200"/>
                </a:cubicBezTo>
                <a:cubicBezTo>
                  <a:pt x="3048" y="13200"/>
                  <a:pt x="3927" y="12126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6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6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6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6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6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cubicBezTo>
                  <a:pt x="3048" y="21600"/>
                  <a:pt x="3927" y="20526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chemeClr val="accent2">
              <a:lumMod val="75000"/>
            </a:schemeClr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Century Gothic" panose="020B0502020202020204" pitchFamily="34" charset="0"/>
              <a:ea typeface="Gill Sans"/>
              <a:cs typeface="Gill Sans"/>
              <a:sym typeface="Gill Sans"/>
            </a:endParaRPr>
          </a:p>
        </p:txBody>
      </p:sp>
      <p:sp>
        <p:nvSpPr>
          <p:cNvPr id="17" name="Shape 2613"/>
          <p:cNvSpPr/>
          <p:nvPr/>
        </p:nvSpPr>
        <p:spPr>
          <a:xfrm>
            <a:off x="4827762" y="213052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Century Gothic" panose="020B0502020202020204" pitchFamily="34" charset="0"/>
              <a:ea typeface="Gill Sans"/>
              <a:cs typeface="Gill Sans"/>
              <a:sym typeface="Gill Sans"/>
            </a:endParaRPr>
          </a:p>
        </p:txBody>
      </p:sp>
      <p:pic>
        <p:nvPicPr>
          <p:cNvPr id="18" name="Picture 3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2" cstate="email"/>
          <a:srcRect/>
          <a:stretch>
            <a:fillRect/>
          </a:stretch>
        </p:blipFill>
        <p:spPr bwMode="auto">
          <a:xfrm rot="16200000">
            <a:off x="3268831" y="-105144"/>
            <a:ext cx="127955" cy="542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任意多边形 18"/>
          <p:cNvSpPr/>
          <p:nvPr/>
        </p:nvSpPr>
        <p:spPr>
          <a:xfrm>
            <a:off x="6677273" y="1794911"/>
            <a:ext cx="914402" cy="870857"/>
          </a:xfrm>
          <a:custGeom>
            <a:avLst/>
            <a:gdLst>
              <a:gd name="connsiteX0" fmla="*/ 398542 w 914402"/>
              <a:gd name="connsiteY0" fmla="*/ 0 h 870857"/>
              <a:gd name="connsiteX1" fmla="*/ 914402 w 914402"/>
              <a:gd name="connsiteY1" fmla="*/ 0 h 870857"/>
              <a:gd name="connsiteX2" fmla="*/ 914402 w 914402"/>
              <a:gd name="connsiteY2" fmla="*/ 870857 h 870857"/>
              <a:gd name="connsiteX3" fmla="*/ 0 w 914402"/>
              <a:gd name="connsiteY3" fmla="*/ 870857 h 870857"/>
              <a:gd name="connsiteX4" fmla="*/ 0 w 914402"/>
              <a:gd name="connsiteY4" fmla="*/ 398542 h 870857"/>
              <a:gd name="connsiteX5" fmla="*/ 398542 w 914402"/>
              <a:gd name="connsiteY5" fmla="*/ 0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2" h="870857">
                <a:moveTo>
                  <a:pt x="398542" y="0"/>
                </a:moveTo>
                <a:lnTo>
                  <a:pt x="914402" y="0"/>
                </a:lnTo>
                <a:lnTo>
                  <a:pt x="914402" y="870857"/>
                </a:lnTo>
                <a:lnTo>
                  <a:pt x="0" y="870857"/>
                </a:lnTo>
                <a:lnTo>
                  <a:pt x="0" y="398542"/>
                </a:lnTo>
                <a:cubicBezTo>
                  <a:pt x="0" y="178433"/>
                  <a:pt x="178433" y="0"/>
                  <a:pt x="398542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prstClr val="white"/>
                </a:solidFill>
                <a:latin typeface="Century Gothic" panose="020B0502020202020204" pitchFamily="34" charset="0"/>
              </a:rPr>
              <a:t>02</a:t>
            </a:r>
            <a:endParaRPr lang="zh-CN" altLang="en-US" sz="280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780837" y="2023576"/>
            <a:ext cx="2382501" cy="41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Coupon/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优惠券如何收费？</a:t>
            </a:r>
            <a:endParaRPr lang="zh-CN" altLang="en-US" sz="1400" b="1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1" name="Picture 3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2" cstate="email"/>
          <a:srcRect/>
          <a:stretch>
            <a:fillRect/>
          </a:stretch>
        </p:blipFill>
        <p:spPr bwMode="auto">
          <a:xfrm rot="16200000">
            <a:off x="8794068" y="-105144"/>
            <a:ext cx="127955" cy="542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任意多边形 21"/>
          <p:cNvSpPr/>
          <p:nvPr/>
        </p:nvSpPr>
        <p:spPr>
          <a:xfrm>
            <a:off x="1152036" y="4100966"/>
            <a:ext cx="914402" cy="870857"/>
          </a:xfrm>
          <a:custGeom>
            <a:avLst/>
            <a:gdLst>
              <a:gd name="connsiteX0" fmla="*/ 398542 w 914402"/>
              <a:gd name="connsiteY0" fmla="*/ 0 h 870857"/>
              <a:gd name="connsiteX1" fmla="*/ 914402 w 914402"/>
              <a:gd name="connsiteY1" fmla="*/ 0 h 870857"/>
              <a:gd name="connsiteX2" fmla="*/ 914402 w 914402"/>
              <a:gd name="connsiteY2" fmla="*/ 870857 h 870857"/>
              <a:gd name="connsiteX3" fmla="*/ 0 w 914402"/>
              <a:gd name="connsiteY3" fmla="*/ 870857 h 870857"/>
              <a:gd name="connsiteX4" fmla="*/ 0 w 914402"/>
              <a:gd name="connsiteY4" fmla="*/ 398542 h 870857"/>
              <a:gd name="connsiteX5" fmla="*/ 398542 w 914402"/>
              <a:gd name="connsiteY5" fmla="*/ 0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2" h="870857">
                <a:moveTo>
                  <a:pt x="398542" y="0"/>
                </a:moveTo>
                <a:lnTo>
                  <a:pt x="914402" y="0"/>
                </a:lnTo>
                <a:lnTo>
                  <a:pt x="914402" y="870857"/>
                </a:lnTo>
                <a:lnTo>
                  <a:pt x="0" y="870857"/>
                </a:lnTo>
                <a:lnTo>
                  <a:pt x="0" y="398542"/>
                </a:lnTo>
                <a:cubicBezTo>
                  <a:pt x="0" y="178433"/>
                  <a:pt x="178433" y="0"/>
                  <a:pt x="398542" y="0"/>
                </a:cubicBezTo>
                <a:close/>
              </a:path>
            </a:pathLst>
          </a:custGeom>
          <a:solidFill>
            <a:schemeClr val="accent2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prstClr val="white"/>
                </a:solidFill>
                <a:latin typeface="Century Gothic" panose="020B0502020202020204" pitchFamily="34" charset="0"/>
              </a:rPr>
              <a:t>03</a:t>
            </a:r>
            <a:endParaRPr lang="zh-CN" altLang="en-US" sz="28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60680" y="4167706"/>
            <a:ext cx="2382501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如果买家使用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Coupon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然后又退货了扣不扣钱 ？</a:t>
            </a:r>
            <a:endParaRPr lang="zh-CN" altLang="en-US" sz="1400" b="1" spc="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24" name="Picture 3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2" cstate="email"/>
          <a:srcRect/>
          <a:stretch>
            <a:fillRect/>
          </a:stretch>
        </p:blipFill>
        <p:spPr bwMode="auto">
          <a:xfrm rot="16200000">
            <a:off x="3268831" y="2200911"/>
            <a:ext cx="127955" cy="542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任意多边形 24"/>
          <p:cNvSpPr/>
          <p:nvPr/>
        </p:nvSpPr>
        <p:spPr>
          <a:xfrm>
            <a:off x="6677273" y="4100966"/>
            <a:ext cx="914402" cy="870857"/>
          </a:xfrm>
          <a:custGeom>
            <a:avLst/>
            <a:gdLst>
              <a:gd name="connsiteX0" fmla="*/ 398542 w 914402"/>
              <a:gd name="connsiteY0" fmla="*/ 0 h 870857"/>
              <a:gd name="connsiteX1" fmla="*/ 914402 w 914402"/>
              <a:gd name="connsiteY1" fmla="*/ 0 h 870857"/>
              <a:gd name="connsiteX2" fmla="*/ 914402 w 914402"/>
              <a:gd name="connsiteY2" fmla="*/ 870857 h 870857"/>
              <a:gd name="connsiteX3" fmla="*/ 0 w 914402"/>
              <a:gd name="connsiteY3" fmla="*/ 870857 h 870857"/>
              <a:gd name="connsiteX4" fmla="*/ 0 w 914402"/>
              <a:gd name="connsiteY4" fmla="*/ 398542 h 870857"/>
              <a:gd name="connsiteX5" fmla="*/ 398542 w 914402"/>
              <a:gd name="connsiteY5" fmla="*/ 0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2" h="870857">
                <a:moveTo>
                  <a:pt x="398542" y="0"/>
                </a:moveTo>
                <a:lnTo>
                  <a:pt x="914402" y="0"/>
                </a:lnTo>
                <a:lnTo>
                  <a:pt x="914402" y="870857"/>
                </a:lnTo>
                <a:lnTo>
                  <a:pt x="0" y="870857"/>
                </a:lnTo>
                <a:lnTo>
                  <a:pt x="0" y="398542"/>
                </a:lnTo>
                <a:cubicBezTo>
                  <a:pt x="0" y="178433"/>
                  <a:pt x="178433" y="0"/>
                  <a:pt x="398542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prstClr val="white"/>
                </a:solidFill>
                <a:latin typeface="Century Gothic" panose="020B0502020202020204" pitchFamily="34" charset="0"/>
              </a:rPr>
              <a:t>04</a:t>
            </a:r>
            <a:endParaRPr lang="zh-CN" altLang="en-US" sz="280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686040" y="4336415"/>
            <a:ext cx="2571750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Copon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功能使用的技巧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&amp;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思路</a:t>
            </a:r>
            <a:endParaRPr lang="zh-CN" altLang="en-US" sz="1400" b="1" spc="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27" name="Picture 3"/>
          <p:cNvPicPr>
            <a:picLocks noChangeAspect="1" noChangeArrowheads="1"/>
          </p:cNvPicPr>
          <p:nvPr>
            <p:custDataLst>
              <p:tags r:id="rId5"/>
            </p:custDataLst>
          </p:nvPr>
        </p:nvPicPr>
        <p:blipFill>
          <a:blip r:embed="rId2" cstate="email"/>
          <a:srcRect/>
          <a:stretch>
            <a:fillRect/>
          </a:stretch>
        </p:blipFill>
        <p:spPr bwMode="auto">
          <a:xfrm rot="16200000">
            <a:off x="8794068" y="2200911"/>
            <a:ext cx="127955" cy="542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矩形 27"/>
          <p:cNvSpPr/>
          <p:nvPr/>
        </p:nvSpPr>
        <p:spPr>
          <a:xfrm>
            <a:off x="1297907" y="2797595"/>
            <a:ext cx="4069802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如果促销设置的是独用型，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Coupon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和老的促销不会同时打折。可以放心使用。</a:t>
            </a:r>
            <a:endParaRPr lang="zh-CN" altLang="en-US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941820" y="2797810"/>
            <a:ext cx="3221355" cy="330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一次成功的使用收费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0.6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美金。不购买不收费</a:t>
            </a:r>
            <a:endParaRPr lang="zh-CN" altLang="en-US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297940" y="5180965"/>
            <a:ext cx="2037080" cy="330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扣钱。因为服务已经产生。</a:t>
            </a:r>
            <a:endParaRPr lang="zh-CN" altLang="en-US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941820" y="5180965"/>
            <a:ext cx="4219575" cy="810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 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配合广告 ，增加转化率，降低</a:t>
            </a:r>
            <a:r>
              <a:rPr lang="en-US" altLang="zh-CN" sz="12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Acos</a:t>
            </a:r>
            <a:endParaRPr lang="en-US" altLang="zh-CN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 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对于特殊类目产品，比如学生用品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母婴用品，可以设置展示人群，展示更精准更有针对性。</a:t>
            </a:r>
            <a:endParaRPr lang="zh-CN" altLang="en-US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07407E-6 L 0.06002 -4.07407E-6 " pathEditMode="relative" rAng="0" ptsTypes="AA">
                                      <p:cBhvr>
                                        <p:cTn id="24" dur="12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22222E-6 L 0.06002 -2.22222E-6 " pathEditMode="relative" rAng="0" ptsTypes="AA">
                                      <p:cBhvr>
                                        <p:cTn id="48" dur="12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81481E-6 L 0.06003 -4.81481E-6 " pathEditMode="relative" rAng="0" ptsTypes="AA">
                                      <p:cBhvr>
                                        <p:cTn id="72" dur="125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9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10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4.81481E-6 L 0.06002 -4.81481E-6 " pathEditMode="relative" rAng="0" ptsTypes="AA">
                                      <p:cBhvr>
                                        <p:cTn id="96" dur="125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20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1" grpId="0" animBg="1"/>
      <p:bldP spid="12" grpId="0" animBg="1"/>
      <p:bldP spid="13" grpId="0"/>
      <p:bldP spid="13" grpId="1"/>
      <p:bldP spid="14" grpId="0" animBg="1"/>
      <p:bldP spid="15" grpId="0" animBg="1"/>
      <p:bldP spid="16" grpId="0" animBg="1"/>
      <p:bldP spid="17" grpId="0" animBg="1"/>
      <p:bldP spid="19" grpId="0" animBg="1"/>
      <p:bldP spid="20" grpId="0"/>
      <p:bldP spid="20" grpId="1"/>
      <p:bldP spid="22" grpId="0" animBg="1"/>
      <p:bldP spid="23" grpId="0"/>
      <p:bldP spid="23" grpId="1"/>
      <p:bldP spid="25" grpId="0" animBg="1"/>
      <p:bldP spid="26" grpId="0"/>
      <p:bldP spid="26" grpId="1"/>
      <p:bldP spid="28" grpId="0"/>
      <p:bldP spid="29" grpId="0"/>
      <p:bldP spid="30" grpId="0"/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-741045" y="363220"/>
            <a:ext cx="5589269" cy="534670"/>
            <a:chOff x="-264804" y="362991"/>
            <a:chExt cx="4705080" cy="534670"/>
          </a:xfrm>
        </p:grpSpPr>
        <p:sp>
          <p:nvSpPr>
            <p:cNvPr id="41" name="标题 1"/>
            <p:cNvSpPr txBox="1"/>
            <p:nvPr/>
          </p:nvSpPr>
          <p:spPr>
            <a:xfrm>
              <a:off x="-264804" y="362991"/>
              <a:ext cx="3029811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优惠券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小知识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2765007" y="498881"/>
              <a:ext cx="1675269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9157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Coupons小知识：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9310" y="1661795"/>
            <a:ext cx="1058164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（1）展示地点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：优惠券会显示在详细信息页面、搜索结果页面，交易页面和单独的优惠券登陆页面。符合领取条件的客户将在产品售价旁看到橙色折扣徽章。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sz="14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（2）申领：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客户可以通过优惠券剪切功能（coupon clipping function）申领折扣。客户只需点击“clip the coupon”（剪切优惠券），在付款时符合条件的产品就会享受相应折扣。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sz="14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（3）折扣：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优惠券可以是折扣比例或金额。无论哪种方式，折后价格必须在产品过去30天内最低价格的5％到80％之间。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sz="14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（4）目标：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你可以选择优惠券的目标人群，有以下6 个选择：亚马逊Prime会员、亚马逊Student会员、亚马逊Mom会员、查看特定产品客户、购买了某些产品的客户、所有客户。</a:t>
            </a:r>
            <a:r>
              <a:rPr lang="zh-CN" altLang="en-US" sz="1400" u="sng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（注意：只有使用你自己的账户信息登陆卖家账户才能看到优惠券。）</a:t>
            </a:r>
            <a:endParaRPr lang="zh-CN" altLang="en-US" sz="1400" u="sng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sz="1400" u="sng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（5）费用和资格：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每张优惠券你需支付0.6美元的佣金。非品牌卖家也可以使用这一功能。</a:t>
            </a:r>
            <a:b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b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（6）预算：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设置每个优惠券的最大预算。当优惠券领用量达到你的最高预算将自动停用。预算包含你所提供的折扣和需支付的佣金。</a:t>
            </a:r>
            <a:endParaRPr lang="en-US" altLang="zh-CN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8" grpId="0"/>
      <p:bldP spid="8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987" t="-1448" r="63568" b="84348"/>
          <a:stretch>
            <a:fillRect/>
          </a:stretch>
        </p:blipFill>
        <p:spPr>
          <a:xfrm>
            <a:off x="4811024" y="1056330"/>
            <a:ext cx="2366755" cy="1714664"/>
          </a:xfrm>
          <a:prstGeom prst="rect">
            <a:avLst/>
          </a:prstGeom>
          <a:effectLst/>
        </p:spPr>
      </p:pic>
      <p:sp>
        <p:nvSpPr>
          <p:cNvPr id="9" name="矩形 8"/>
          <p:cNvSpPr/>
          <p:nvPr/>
        </p:nvSpPr>
        <p:spPr>
          <a:xfrm>
            <a:off x="3188357" y="3199994"/>
            <a:ext cx="5888312" cy="7683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Promotion</a:t>
            </a:r>
            <a:endParaRPr lang="en-US" altLang="zh-CN" sz="44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06340" y="4157980"/>
            <a:ext cx="2252980" cy="34925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3765">
              <a:lnSpc>
                <a:spcPct val="12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管理促销设置方法</a:t>
            </a:r>
            <a:endParaRPr lang="zh-CN" altLang="en-US" sz="1400" spc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med">
    <p:pull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9" grpId="0" bldLvl="0" animBg="1"/>
          <p:bldP spid="1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9" grpId="0" bldLvl="0" animBg="1"/>
          <p:bldP spid="10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展示位置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>
              <a:hlinkClick r:id="rId1" action="ppaction://hlinkfile"/>
            </p:cNvPr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85" y="1867535"/>
            <a:ext cx="4186555" cy="43738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725" y="1867535"/>
            <a:ext cx="7010400" cy="338074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9"/>
          <p:cNvSpPr txBox="1">
            <a:spLocks noChangeArrowheads="1"/>
          </p:cNvSpPr>
          <p:nvPr/>
        </p:nvSpPr>
        <p:spPr bwMode="auto">
          <a:xfrm flipH="1">
            <a:off x="-531069" y="254136"/>
            <a:ext cx="2867778" cy="64516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/>
        </p:spPr>
        <p:txBody>
          <a:bodyPr vert="horz"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sz="3600" b="1" kern="0" spc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目 录</a:t>
            </a:r>
            <a:endParaRPr lang="en-US" altLang="zh-CN" sz="3600" b="1" kern="0" spc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28159" y="2145974"/>
            <a:ext cx="1613062" cy="2757487"/>
            <a:chOff x="2308" y="3379"/>
            <a:chExt cx="2540" cy="4342"/>
          </a:xfrm>
        </p:grpSpPr>
        <p:grpSp>
          <p:nvGrpSpPr>
            <p:cNvPr id="18" name="组合 17"/>
            <p:cNvGrpSpPr/>
            <p:nvPr/>
          </p:nvGrpSpPr>
          <p:grpSpPr>
            <a:xfrm>
              <a:off x="2308" y="3379"/>
              <a:ext cx="2540" cy="3810"/>
              <a:chOff x="1465424" y="1855688"/>
              <a:chExt cx="1613062" cy="2419351"/>
            </a:xfrm>
          </p:grpSpPr>
          <p:sp>
            <p:nvSpPr>
              <p:cNvPr id="19" name="圆角矩形 18"/>
              <p:cNvSpPr/>
              <p:nvPr/>
            </p:nvSpPr>
            <p:spPr>
              <a:xfrm>
                <a:off x="1465424" y="1855688"/>
                <a:ext cx="1605757" cy="2419351"/>
              </a:xfrm>
              <a:prstGeom prst="roundRect">
                <a:avLst>
                  <a:gd name="adj" fmla="val 12119"/>
                </a:avLst>
              </a:prstGeom>
              <a:noFill/>
              <a:ln w="31750"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1711547" y="2079017"/>
                <a:ext cx="1084580" cy="3371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 algn="ctr" defTabSz="913765">
                  <a:defRPr/>
                </a:pPr>
                <a:r>
                  <a:rPr lang="en-US" altLang="zh-CN" sz="1600" b="1">
                    <a:solidFill>
                      <a:srgbClr val="C7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Coupons</a:t>
                </a:r>
                <a:endParaRPr lang="en-US" altLang="zh-CN" sz="1600" b="1" spc="300" dirty="0">
                  <a:solidFill>
                    <a:srgbClr val="C7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1482565" y="2467721"/>
                <a:ext cx="1595921" cy="829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3765">
                  <a:lnSpc>
                    <a:spcPct val="120000"/>
                  </a:lnSpc>
                  <a:defRPr/>
                </a:pPr>
                <a:r>
                  <a:rPr lang="zh-CN" altLang="en-US" sz="200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优惠券</a:t>
                </a:r>
                <a:endPara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ctr" defTabSz="913765">
                  <a:lnSpc>
                    <a:spcPct val="120000"/>
                  </a:lnSpc>
                  <a:defRPr/>
                </a:pPr>
                <a:r>
                  <a:rPr lang="zh-CN" altLang="en-US" sz="200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设置方法</a:t>
                </a:r>
                <a:endParaRPr lang="zh-CN" altLang="en-US" sz="20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033" y="6616"/>
              <a:ext cx="1106" cy="1106"/>
              <a:chOff x="1925801" y="3911103"/>
              <a:chExt cx="702072" cy="702072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1925801" y="3911103"/>
                <a:ext cx="702072" cy="7020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88900" dist="38100" dir="5400000" algn="t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2028594" y="4013897"/>
                <a:ext cx="496488" cy="49648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2093392" y="4081783"/>
                <a:ext cx="37382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600" b="1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1600" b="1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7694295" y="2145665"/>
            <a:ext cx="1616710" cy="2759075"/>
            <a:chOff x="11358" y="3387"/>
            <a:chExt cx="2546" cy="4345"/>
          </a:xfrm>
        </p:grpSpPr>
        <p:grpSp>
          <p:nvGrpSpPr>
            <p:cNvPr id="14" name="组合 13"/>
            <p:cNvGrpSpPr/>
            <p:nvPr/>
          </p:nvGrpSpPr>
          <p:grpSpPr>
            <a:xfrm>
              <a:off x="11358" y="3922"/>
              <a:ext cx="2546" cy="3810"/>
              <a:chOff x="7212089" y="2200274"/>
              <a:chExt cx="1616767" cy="2419351"/>
            </a:xfrm>
          </p:grpSpPr>
          <p:sp>
            <p:nvSpPr>
              <p:cNvPr id="15" name="圆角矩形 14"/>
              <p:cNvSpPr/>
              <p:nvPr/>
            </p:nvSpPr>
            <p:spPr>
              <a:xfrm>
                <a:off x="7212089" y="2200274"/>
                <a:ext cx="1605757" cy="2419351"/>
              </a:xfrm>
              <a:prstGeom prst="roundRect">
                <a:avLst>
                  <a:gd name="adj" fmla="val 12119"/>
                </a:avLst>
              </a:prstGeom>
              <a:noFill/>
              <a:ln w="31750"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7382880" y="2743418"/>
                <a:ext cx="1276985" cy="3371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 algn="ctr" defTabSz="913765">
                  <a:defRPr/>
                </a:pPr>
                <a:r>
                  <a:rPr lang="en-US" altLang="zh-CN" sz="1600" b="1">
                    <a:solidFill>
                      <a:srgbClr val="C7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Promotion</a:t>
                </a:r>
                <a:endParaRPr lang="en-US" altLang="zh-CN" sz="1600" b="1" spc="300" dirty="0">
                  <a:solidFill>
                    <a:srgbClr val="C7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7232935" y="3080090"/>
                <a:ext cx="1595921" cy="829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3765">
                  <a:lnSpc>
                    <a:spcPct val="120000"/>
                  </a:lnSpc>
                  <a:defRPr/>
                </a:pPr>
                <a:r>
                  <a:rPr lang="zh-CN" altLang="en-US" sz="200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管理促销</a:t>
                </a:r>
                <a:endPara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ctr" defTabSz="913765">
                  <a:lnSpc>
                    <a:spcPct val="120000"/>
                  </a:lnSpc>
                  <a:defRPr/>
                </a:pPr>
                <a:r>
                  <a:rPr lang="zh-CN" altLang="en-US" sz="200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设置方法</a:t>
                </a:r>
                <a:endParaRPr lang="zh-CN" altLang="en-US" sz="20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12093" y="3387"/>
              <a:ext cx="1106" cy="1106"/>
              <a:chOff x="7672466" y="1849237"/>
              <a:chExt cx="702072" cy="702072"/>
            </a:xfrm>
          </p:grpSpPr>
          <p:sp>
            <p:nvSpPr>
              <p:cNvPr id="39" name="椭圆 38"/>
              <p:cNvSpPr/>
              <p:nvPr/>
            </p:nvSpPr>
            <p:spPr>
              <a:xfrm>
                <a:off x="7672466" y="1849237"/>
                <a:ext cx="702072" cy="7020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88900" dist="38100" dir="5400000" algn="t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7775259" y="1952031"/>
                <a:ext cx="496488" cy="496486"/>
              </a:xfrm>
              <a:prstGeom prst="ellipse">
                <a:avLst/>
              </a:prstGeom>
              <a:gradFill>
                <a:gsLst>
                  <a:gs pos="0">
                    <a:schemeClr val="accent5">
                      <a:lumMod val="60000"/>
                      <a:lumOff val="40000"/>
                    </a:schemeClr>
                  </a:gs>
                  <a:gs pos="100000">
                    <a:schemeClr val="accent4"/>
                  </a:gs>
                </a:gsLst>
                <a:lin ang="16200000" scaled="1"/>
              </a:gra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7817165" y="2011098"/>
                <a:ext cx="395605" cy="3371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600" b="1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</a:t>
                </a:r>
                <a:r>
                  <a:rPr lang="en-US" sz="1600" b="1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2</a:t>
                </a:r>
                <a:endParaRPr lang="en-US" sz="1600" b="1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7084069" cy="535077"/>
            <a:chOff x="-264804" y="362991"/>
            <a:chExt cx="7084069" cy="535077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846320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方式及展现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>
              <a:hlinkClick r:id="rId1" action="ppaction://hlinkfile"/>
            </p:cNvPr>
            <p:cNvSpPr/>
            <p:nvPr/>
          </p:nvSpPr>
          <p:spPr>
            <a:xfrm>
              <a:off x="4581525" y="49928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397000" y="1725930"/>
            <a:ext cx="3051175" cy="829945"/>
            <a:chOff x="3580" y="2810"/>
            <a:chExt cx="4805" cy="1307"/>
          </a:xfrm>
        </p:grpSpPr>
        <p:sp>
          <p:nvSpPr>
            <p:cNvPr id="44" name="矩形 43"/>
            <p:cNvSpPr/>
            <p:nvPr/>
          </p:nvSpPr>
          <p:spPr>
            <a:xfrm>
              <a:off x="4478" y="2810"/>
              <a:ext cx="3907" cy="130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l"/>
              <a:r>
                <a:rPr lang="zh-CN" altLang="en-US" sz="24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+mn-ea"/>
                </a:rPr>
                <a:t>一、</a:t>
              </a:r>
              <a:r>
                <a:rPr lang="en-US" altLang="zh-CN" sz="24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+mn-ea"/>
                </a:rPr>
                <a:t>免运费</a:t>
              </a:r>
              <a:endParaRPr lang="en-US" altLang="zh-CN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+mn-ea"/>
              </a:endParaRPr>
            </a:p>
            <a:p>
              <a:pPr algn="l"/>
              <a:r>
                <a:rPr lang="en-US" altLang="zh-CN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仅限自</a:t>
              </a:r>
              <a:r>
                <a:rPr lang="zh-CN" altLang="en-US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发货</a:t>
              </a:r>
              <a:r>
                <a:rPr lang="en-US" altLang="zh-CN" sz="2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商品</a:t>
              </a:r>
              <a:endPara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80" y="2810"/>
              <a:ext cx="898" cy="822"/>
            </a:xfrm>
            <a:prstGeom prst="rect">
              <a:avLst/>
            </a:prstGeom>
          </p:spPr>
        </p:pic>
      </p:grpSp>
      <p:grpSp>
        <p:nvGrpSpPr>
          <p:cNvPr id="11" name="组合 10"/>
          <p:cNvGrpSpPr/>
          <p:nvPr/>
        </p:nvGrpSpPr>
        <p:grpSpPr>
          <a:xfrm>
            <a:off x="1397000" y="2783205"/>
            <a:ext cx="6413500" cy="1291590"/>
            <a:chOff x="2200" y="4383"/>
            <a:chExt cx="10100" cy="2034"/>
          </a:xfrm>
        </p:grpSpPr>
        <p:sp>
          <p:nvSpPr>
            <p:cNvPr id="32" name="矩形 31"/>
            <p:cNvSpPr/>
            <p:nvPr/>
          </p:nvSpPr>
          <p:spPr>
            <a:xfrm>
              <a:off x="3098" y="4383"/>
              <a:ext cx="9202" cy="203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l"/>
              <a:r>
                <a:rPr lang="zh-CN" altLang="en-US" sz="24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+mn-ea"/>
                </a:rPr>
                <a:t>二、</a:t>
              </a:r>
              <a:r>
                <a:rPr lang="en-US" altLang="zh-CN" sz="24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+mn-ea"/>
                </a:rPr>
                <a:t>购买折扣</a:t>
              </a:r>
              <a:endParaRPr lang="en-US" altLang="zh-CN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  <a:p>
              <a:pPr algn="l"/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1.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针对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新品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，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A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和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B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产品一起促销，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+mn-ea"/>
                </a:rPr>
                <a:t>形成关联流量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  <a:p>
              <a:pPr algn="l"/>
              <a:r>
                <a:rPr 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2.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把同一类型的产品放到一起做促销，形成关联流量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  <a:p>
              <a:pPr algn="l"/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+mn-ea"/>
                </a:rPr>
                <a:t>3.打造热销款或者爆款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+mn-ea"/>
                </a:rPr>
                <a:t>，或者清库存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+mn-ea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0" y="4383"/>
              <a:ext cx="898" cy="822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1397000" y="4331970"/>
            <a:ext cx="5632450" cy="1014730"/>
            <a:chOff x="2200" y="6822"/>
            <a:chExt cx="8870" cy="1598"/>
          </a:xfrm>
        </p:grpSpPr>
        <p:sp>
          <p:nvSpPr>
            <p:cNvPr id="47" name="矩形 46"/>
            <p:cNvSpPr/>
            <p:nvPr/>
          </p:nvSpPr>
          <p:spPr>
            <a:xfrm>
              <a:off x="3098" y="6822"/>
              <a:ext cx="7972" cy="1598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l"/>
              <a:r>
                <a:rPr lang="zh-CN" altLang="en-US" sz="24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+mn-ea"/>
                </a:rPr>
                <a:t>三、</a:t>
              </a:r>
              <a:r>
                <a:rPr lang="en-US" altLang="zh-CN" sz="24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+mn-ea"/>
                </a:rPr>
                <a:t>买一赠一</a:t>
              </a:r>
              <a:endParaRPr lang="en-US" altLang="zh-CN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  <a:p>
              <a:pPr algn="l"/>
              <a:r>
                <a:rPr 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1.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前提条件：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“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买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”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的对象要有购物车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  <a:p>
              <a:pPr algn="l"/>
              <a:r>
                <a:rPr 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2.</a:t>
              </a: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买的商品数量，不可以小于赠送的商品数</a:t>
              </a: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量</a:t>
              </a:r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0" y="6822"/>
              <a:ext cx="898" cy="822"/>
            </a:xfrm>
            <a:prstGeom prst="rect">
              <a:avLst/>
            </a:prstGeom>
          </p:spPr>
        </p:pic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5620" y="2180590"/>
            <a:ext cx="11160760" cy="320865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00200" y="1719580"/>
            <a:ext cx="9544050" cy="358140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4979035" y="3050540"/>
            <a:ext cx="1910080" cy="306070"/>
            <a:chOff x="7841" y="4804"/>
            <a:chExt cx="3008" cy="482"/>
          </a:xfrm>
        </p:grpSpPr>
        <p:cxnSp>
          <p:nvCxnSpPr>
            <p:cNvPr id="4" name="直接箭头连接符 3"/>
            <p:cNvCxnSpPr/>
            <p:nvPr/>
          </p:nvCxnSpPr>
          <p:spPr>
            <a:xfrm flipH="1">
              <a:off x="7841" y="5070"/>
              <a:ext cx="1118" cy="10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文本框 4"/>
            <p:cNvSpPr txBox="1"/>
            <p:nvPr/>
          </p:nvSpPr>
          <p:spPr>
            <a:xfrm>
              <a:off x="8923" y="4804"/>
              <a:ext cx="192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1.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点击这个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760345" y="3872865"/>
            <a:ext cx="4218940" cy="521970"/>
            <a:chOff x="4347" y="6099"/>
            <a:chExt cx="6644" cy="822"/>
          </a:xfrm>
        </p:grpSpPr>
        <p:cxnSp>
          <p:nvCxnSpPr>
            <p:cNvPr id="9" name="直接箭头连接符 8"/>
            <p:cNvCxnSpPr/>
            <p:nvPr/>
          </p:nvCxnSpPr>
          <p:spPr>
            <a:xfrm flipH="1" flipV="1">
              <a:off x="4347" y="6277"/>
              <a:ext cx="2414" cy="5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6743" y="6099"/>
              <a:ext cx="4249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2.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点击这个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一般选择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ASIN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列表进行创建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99380" y="3672840"/>
            <a:ext cx="2779395" cy="306070"/>
            <a:chOff x="8188" y="5784"/>
            <a:chExt cx="4377" cy="482"/>
          </a:xfrm>
        </p:grpSpPr>
        <p:cxnSp>
          <p:nvCxnSpPr>
            <p:cNvPr id="11" name="直接箭头连接符 10"/>
            <p:cNvCxnSpPr/>
            <p:nvPr/>
          </p:nvCxnSpPr>
          <p:spPr>
            <a:xfrm flipH="1" flipV="1">
              <a:off x="8188" y="5784"/>
              <a:ext cx="2451" cy="20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10639" y="5784"/>
              <a:ext cx="192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3.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点击这个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6719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创建商品列表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2765" y="1386205"/>
            <a:ext cx="11374755" cy="4747895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3575050" y="2995930"/>
            <a:ext cx="6717030" cy="438150"/>
            <a:chOff x="5630" y="4718"/>
            <a:chExt cx="10578" cy="690"/>
          </a:xfrm>
        </p:grpSpPr>
        <p:cxnSp>
          <p:nvCxnSpPr>
            <p:cNvPr id="4" name="直接箭头连接符 3"/>
            <p:cNvCxnSpPr/>
            <p:nvPr/>
          </p:nvCxnSpPr>
          <p:spPr>
            <a:xfrm flipH="1">
              <a:off x="5630" y="5052"/>
              <a:ext cx="1628" cy="35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文本框 4"/>
            <p:cNvSpPr txBox="1"/>
            <p:nvPr/>
          </p:nvSpPr>
          <p:spPr>
            <a:xfrm>
              <a:off x="7204" y="4718"/>
              <a:ext cx="9005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这是方便以后查询code信息的，尽量设置成自己认识熟悉的字符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632835" y="3411855"/>
            <a:ext cx="4807585" cy="341630"/>
            <a:chOff x="5721" y="5373"/>
            <a:chExt cx="7571" cy="538"/>
          </a:xfrm>
        </p:grpSpPr>
        <p:cxnSp>
          <p:nvCxnSpPr>
            <p:cNvPr id="9" name="直接箭头连接符 8"/>
            <p:cNvCxnSpPr/>
            <p:nvPr/>
          </p:nvCxnSpPr>
          <p:spPr>
            <a:xfrm flipH="1">
              <a:off x="5721" y="5601"/>
              <a:ext cx="1427" cy="3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7186" y="5373"/>
              <a:ext cx="6107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可设置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SPU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，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SKU</a:t>
              </a:r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，加上日期，方便自己查看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609975" y="4102100"/>
            <a:ext cx="6659245" cy="738505"/>
            <a:chOff x="5685" y="6460"/>
            <a:chExt cx="10487" cy="1163"/>
          </a:xfrm>
        </p:grpSpPr>
        <p:cxnSp>
          <p:nvCxnSpPr>
            <p:cNvPr id="10" name="直接箭头连接符 9"/>
            <p:cNvCxnSpPr/>
            <p:nvPr/>
          </p:nvCxnSpPr>
          <p:spPr>
            <a:xfrm flipH="1" flipV="1">
              <a:off x="5685" y="6460"/>
              <a:ext cx="933" cy="62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/>
            <p:cNvSpPr txBox="1"/>
            <p:nvPr/>
          </p:nvSpPr>
          <p:spPr>
            <a:xfrm>
              <a:off x="6632" y="6801"/>
              <a:ext cx="954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填写需要做折扣做促销的产品的ASIN，可只填一个产品的，也可以填多个 的，如果填多个的话，记得用换行，或空格隔开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532765" y="1049020"/>
            <a:ext cx="168402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创建商品列表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0065" y="1471295"/>
            <a:ext cx="11151235" cy="4216400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479425" y="1063625"/>
            <a:ext cx="18122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免运费的设置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419860" y="4706620"/>
            <a:ext cx="1793240" cy="306070"/>
            <a:chOff x="2236" y="7412"/>
            <a:chExt cx="2824" cy="482"/>
          </a:xfrm>
        </p:grpSpPr>
        <p:cxnSp>
          <p:nvCxnSpPr>
            <p:cNvPr id="4" name="直接箭头连接符 3"/>
            <p:cNvCxnSpPr/>
            <p:nvPr/>
          </p:nvCxnSpPr>
          <p:spPr>
            <a:xfrm flipH="1" flipV="1">
              <a:off x="2236" y="7412"/>
              <a:ext cx="1464" cy="16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文本框 4"/>
            <p:cNvSpPr txBox="1"/>
            <p:nvPr/>
          </p:nvSpPr>
          <p:spPr>
            <a:xfrm>
              <a:off x="3610" y="7412"/>
              <a:ext cx="1450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点击这个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5875" y="1397635"/>
            <a:ext cx="12223115" cy="4771390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479425" y="1063625"/>
            <a:ext cx="18122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免运费的设置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9648" y="1668588"/>
            <a:ext cx="11518900" cy="1700530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479425" y="1109345"/>
            <a:ext cx="18122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免运费的设置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r="29553"/>
          <a:stretch>
            <a:fillRect/>
          </a:stretch>
        </p:blipFill>
        <p:spPr>
          <a:xfrm>
            <a:off x="652145" y="3534410"/>
            <a:ext cx="6165215" cy="13563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52145" y="5198110"/>
            <a:ext cx="11346180" cy="11988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fontAlgn="auto">
              <a:lnSpc>
                <a:spcPct val="150000"/>
              </a:lnSpc>
            </a:pPr>
            <a:r>
              <a:rPr lang="zh-CN" alt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这里需要注意的一点就是，促销活动创建之后4小时才会生效。</a:t>
            </a:r>
            <a:endParaRPr lang="zh-CN" altLang="en-US" sz="16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此外，这个时间是美国的时间，也就是说要到美国的这个时间才会生效。</a:t>
            </a:r>
            <a:endParaRPr lang="zh-CN" altLang="en-US" sz="16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当然，你可以到管理促销去查看目前这个促销是pengding还是active状态。</a:t>
            </a:r>
            <a:endParaRPr lang="zh-CN" altLang="en-US" sz="16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" grpId="0"/>
      <p:bldP spid="4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0660" y="1609090"/>
            <a:ext cx="12026265" cy="5198110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1984375" y="1196975"/>
            <a:ext cx="1567180" cy="850265"/>
            <a:chOff x="3125" y="1885"/>
            <a:chExt cx="2468" cy="1339"/>
          </a:xfrm>
        </p:grpSpPr>
        <p:cxnSp>
          <p:nvCxnSpPr>
            <p:cNvPr id="2" name="直接箭头连接符 1"/>
            <p:cNvCxnSpPr/>
            <p:nvPr/>
          </p:nvCxnSpPr>
          <p:spPr>
            <a:xfrm>
              <a:off x="4606" y="2712"/>
              <a:ext cx="714" cy="51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3125" y="1885"/>
              <a:ext cx="2469" cy="11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rPr>
                <a:t>在前台不显示优惠码，可发给指定的人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仿宋" panose="02010609060101010101" charset="-122"/>
                <a:sym typeface="+mn-ea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109345"/>
            <a:ext cx="18122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免运费的设置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807460" y="1299845"/>
            <a:ext cx="1567180" cy="770255"/>
            <a:chOff x="5996" y="2047"/>
            <a:chExt cx="2468" cy="1213"/>
          </a:xfrm>
        </p:grpSpPr>
        <p:cxnSp>
          <p:nvCxnSpPr>
            <p:cNvPr id="3" name="直接箭头连接符 2"/>
            <p:cNvCxnSpPr/>
            <p:nvPr/>
          </p:nvCxnSpPr>
          <p:spPr>
            <a:xfrm>
              <a:off x="7130" y="2802"/>
              <a:ext cx="531" cy="45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文本框 3"/>
            <p:cNvSpPr txBox="1"/>
            <p:nvPr/>
          </p:nvSpPr>
          <p:spPr>
            <a:xfrm>
              <a:off x="5996" y="2047"/>
              <a:ext cx="2469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rPr>
                <a:t>会在前台显示优惠码，自动生成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仿宋" panose="02010609060101010101" charset="-122"/>
                <a:sym typeface="+mn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5434330" y="1402715"/>
            <a:ext cx="4361180" cy="643890"/>
            <a:chOff x="8558" y="2209"/>
            <a:chExt cx="6868" cy="1014"/>
          </a:xfrm>
        </p:grpSpPr>
        <p:cxnSp>
          <p:nvCxnSpPr>
            <p:cNvPr id="5" name="直接箭头连接符 4"/>
            <p:cNvCxnSpPr/>
            <p:nvPr/>
          </p:nvCxnSpPr>
          <p:spPr>
            <a:xfrm>
              <a:off x="9435" y="2655"/>
              <a:ext cx="622" cy="56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8558" y="2209"/>
              <a:ext cx="6868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rPr>
                <a:t>设置后买家结算时无需输入优惠码，自动享受折扣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仿宋" panose="02010609060101010101" charset="-122"/>
                <a:sym typeface="+mn-ea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514090" y="2189480"/>
            <a:ext cx="5649595" cy="306070"/>
            <a:chOff x="5534" y="3448"/>
            <a:chExt cx="8897" cy="482"/>
          </a:xfrm>
        </p:grpSpPr>
        <p:cxnSp>
          <p:nvCxnSpPr>
            <p:cNvPr id="10" name="直接箭头连接符 9"/>
            <p:cNvCxnSpPr/>
            <p:nvPr/>
          </p:nvCxnSpPr>
          <p:spPr>
            <a:xfrm flipH="1" flipV="1">
              <a:off x="5534" y="3643"/>
              <a:ext cx="4079" cy="9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9613" y="3448"/>
              <a:ext cx="4819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rPr>
                <a:t>勾选后同一买家只能使用一次优惠码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仿宋" panose="02010609060101010101" charset="-122"/>
                <a:sym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013460" y="2486025"/>
            <a:ext cx="2314575" cy="338455"/>
            <a:chOff x="1596" y="3915"/>
            <a:chExt cx="3645" cy="533"/>
          </a:xfrm>
        </p:grpSpPr>
        <p:cxnSp>
          <p:nvCxnSpPr>
            <p:cNvPr id="13" name="直接箭头连接符 12"/>
            <p:cNvCxnSpPr/>
            <p:nvPr/>
          </p:nvCxnSpPr>
          <p:spPr>
            <a:xfrm>
              <a:off x="3009" y="4192"/>
              <a:ext cx="2232" cy="25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1596" y="3915"/>
              <a:ext cx="166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rPr>
                <a:t>优先用它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仿宋" panose="02010609060101010101" charset="-122"/>
                <a:sym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935855" y="2894330"/>
            <a:ext cx="3729990" cy="351790"/>
            <a:chOff x="7773" y="4558"/>
            <a:chExt cx="5874" cy="554"/>
          </a:xfrm>
        </p:grpSpPr>
        <p:cxnSp>
          <p:nvCxnSpPr>
            <p:cNvPr id="15" name="直接箭头连接符 14"/>
            <p:cNvCxnSpPr/>
            <p:nvPr/>
          </p:nvCxnSpPr>
          <p:spPr>
            <a:xfrm flipH="1" flipV="1">
              <a:off x="7773" y="4558"/>
              <a:ext cx="2122" cy="29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59" y="4630"/>
              <a:ext cx="3788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rPr>
                <a:t>既可以用它也可以用其他的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仿宋" panose="02010609060101010101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449320" y="3564890"/>
            <a:ext cx="4805680" cy="736600"/>
            <a:chOff x="5432" y="5614"/>
            <a:chExt cx="7568" cy="1160"/>
          </a:xfrm>
        </p:grpSpPr>
        <p:cxnSp>
          <p:nvCxnSpPr>
            <p:cNvPr id="17" name="直接箭头连接符 16"/>
            <p:cNvCxnSpPr/>
            <p:nvPr/>
          </p:nvCxnSpPr>
          <p:spPr>
            <a:xfrm flipH="1" flipV="1">
              <a:off x="5432" y="6186"/>
              <a:ext cx="4756" cy="1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/>
            <p:cNvSpPr txBox="1"/>
            <p:nvPr/>
          </p:nvSpPr>
          <p:spPr>
            <a:xfrm>
              <a:off x="10188" y="5614"/>
              <a:ext cx="2813" cy="11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勾选后，商品详情页里会显示促销信息，否则不显示</a:t>
              </a:r>
              <a:endParaRPr lang="zh-CN" altLang="zh-CN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120765" y="5679440"/>
            <a:ext cx="3674745" cy="952500"/>
            <a:chOff x="9639" y="8944"/>
            <a:chExt cx="5787" cy="1500"/>
          </a:xfrm>
        </p:grpSpPr>
        <p:cxnSp>
          <p:nvCxnSpPr>
            <p:cNvPr id="23" name="直接箭头连接符 22"/>
            <p:cNvCxnSpPr/>
            <p:nvPr/>
          </p:nvCxnSpPr>
          <p:spPr>
            <a:xfrm flipH="1" flipV="1">
              <a:off x="9639" y="9479"/>
              <a:ext cx="1409" cy="9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11048" y="8944"/>
              <a:ext cx="4378" cy="15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促销级别，</a:t>
              </a:r>
              <a:r>
                <a: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1-99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数字越小，此促销越优先生效。适用于同时有多个促销活动进行活动排序时。</a:t>
              </a:r>
              <a:endPara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19150" y="2218055"/>
            <a:ext cx="1072515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Single-use: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一次性优惠码，常用于站外促销，设置后需在促销管理里面手动生成优惠码，可控制数量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Group: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无限制优惠码， 常用语站内促销， 优惠码代码可自由编辑，但不可控制数量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None: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设置后买家结算时无需输入优惠码，自动享受折扣，不可控制数量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One redemption per customer: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勾选后同一买家只能使用一次优惠码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741045" y="363220"/>
            <a:ext cx="6321425" cy="534670"/>
            <a:chOff x="-264804" y="362991"/>
            <a:chExt cx="5321413" cy="534670"/>
          </a:xfrm>
        </p:grpSpPr>
        <p:sp>
          <p:nvSpPr>
            <p:cNvPr id="4" name="标题 1"/>
            <p:cNvSpPr txBox="1"/>
            <p:nvPr/>
          </p:nvSpPr>
          <p:spPr>
            <a:xfrm>
              <a:off x="-264804" y="362991"/>
              <a:ext cx="3431256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小知识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166452" y="498881"/>
              <a:ext cx="1890157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479425" y="1109345"/>
            <a:ext cx="21018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Promotion 小知识：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  <p:bldP spid="2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741045" y="363220"/>
            <a:ext cx="6321425" cy="534670"/>
            <a:chOff x="-264804" y="362991"/>
            <a:chExt cx="5321413" cy="534670"/>
          </a:xfrm>
        </p:grpSpPr>
        <p:sp>
          <p:nvSpPr>
            <p:cNvPr id="4" name="标题 1"/>
            <p:cNvSpPr txBox="1"/>
            <p:nvPr/>
          </p:nvSpPr>
          <p:spPr>
            <a:xfrm>
              <a:off x="-264804" y="362991"/>
              <a:ext cx="3431256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小知识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166452" y="498881"/>
              <a:ext cx="1890157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479425" y="1109345"/>
            <a:ext cx="21018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Promotion 小知识：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9310" y="1950720"/>
            <a:ext cx="10581640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一、Preferential ：优先型优惠码 </a:t>
            </a:r>
            <a:endParaRPr lang="zh-CN" altLang="en-US" sz="1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优先型优惠码用途：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1.可以</a:t>
            </a:r>
            <a:r>
              <a:rPr lang="zh-CN" alt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和所有Unrestricted无限制类型促销的优惠码叠加使用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举例：如果设置一个Preferential优先型优惠码：</a:t>
            </a:r>
            <a:r>
              <a:rPr lang="zh-CN" altLang="en-US" sz="1600" u="sng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A产品减20%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和一个Unrestricted无限制型的优惠码：</a:t>
            </a:r>
            <a:r>
              <a:rPr lang="zh-CN" altLang="en-US" sz="1600" u="sng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B产品减10%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，那么当买家同时购买AB产品，优惠码叠加使用时候就可以拿到</a:t>
            </a:r>
            <a:r>
              <a:rPr lang="zh-CN" altLang="en-US" sz="1600" u="sng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30%（七折）的优惠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2.可以</a:t>
            </a:r>
            <a:r>
              <a:rPr lang="zh-CN" alt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和所有没有设置优惠券代码的促销叠加使用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举例:如果创建一个Preferential优先型优惠码：A产品减10%的折扣，另一个创建A产品免邮，买家下单买了A产品，那么买家拿到减10%的折扣以及免邮。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3.最多</a:t>
            </a:r>
            <a:r>
              <a:rPr lang="zh-CN" alt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只能使用一个优先型优惠码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，如果卖家创建了多个Preferential优先型促销优惠码，那么系统将自动分配给买家一个优惠最大的折扣。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举例：如果创建了两个Preferential 优先型优惠券代码：A产品减20% 和B产品减10% ，那么当买家同时购买A产品和B产品，买家只能拿到20%（八折）的折扣！（因为Preferential同类型代码不能叠加使用，只能取最高值。</a:t>
            </a:r>
            <a:endParaRPr lang="en-US" altLang="zh-CN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  <p:bldP spid="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987" t="-1448" r="63568" b="84348"/>
          <a:stretch>
            <a:fillRect/>
          </a:stretch>
        </p:blipFill>
        <p:spPr>
          <a:xfrm>
            <a:off x="4811024" y="1056330"/>
            <a:ext cx="2366755" cy="1714664"/>
          </a:xfrm>
          <a:prstGeom prst="rect">
            <a:avLst/>
          </a:prstGeom>
          <a:effectLst/>
        </p:spPr>
      </p:pic>
      <p:sp>
        <p:nvSpPr>
          <p:cNvPr id="9" name="矩形 8"/>
          <p:cNvSpPr/>
          <p:nvPr/>
        </p:nvSpPr>
        <p:spPr>
          <a:xfrm>
            <a:off x="3769360" y="3211830"/>
            <a:ext cx="4652645" cy="64516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+mn-ea"/>
              </a:rPr>
              <a:t>作用和条件</a:t>
            </a:r>
            <a:endParaRPr lang="zh-CN" altLang="en-US" sz="3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83356" y="4076580"/>
            <a:ext cx="2024380" cy="30670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+mn-ea"/>
              </a:rPr>
              <a:t>Coupons和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+mn-ea"/>
              </a:rPr>
              <a:t>Promotion</a:t>
            </a:r>
            <a:endParaRPr lang="zh-CN" altLang="en-US" sz="1400" spc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ransition spd="med">
    <p:pull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bldLvl="0" animBg="1"/>
          <p:bldP spid="9" grpId="0" bldLvl="0" animBg="1"/>
          <p:bldP spid="1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bldLvl="0" animBg="1"/>
          <p:bldP spid="9" grpId="0" bldLvl="0" animBg="1"/>
          <p:bldP spid="10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741045" y="363220"/>
            <a:ext cx="6321425" cy="534670"/>
            <a:chOff x="-264804" y="362991"/>
            <a:chExt cx="5321413" cy="534670"/>
          </a:xfrm>
        </p:grpSpPr>
        <p:sp>
          <p:nvSpPr>
            <p:cNvPr id="4" name="标题 1"/>
            <p:cNvSpPr txBox="1"/>
            <p:nvPr/>
          </p:nvSpPr>
          <p:spPr>
            <a:xfrm>
              <a:off x="-264804" y="362991"/>
              <a:ext cx="3431256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小知识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166452" y="498881"/>
              <a:ext cx="1890157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479425" y="1109345"/>
            <a:ext cx="21018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Promotion 小知识：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29310" y="2019935"/>
            <a:ext cx="10581640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二、Unrestricted ：无限制型优惠码 </a:t>
            </a:r>
            <a:endParaRPr lang="zh-CN" altLang="en-US" sz="1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无限制型优惠码用途：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1.可以</a:t>
            </a:r>
            <a:r>
              <a:rPr lang="zh-CN" alt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同时使用多个Unrestricted无限制型优惠码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举例：如果创建了四个Unrestricted无限制型的促销代码：1.店铺满50美金免运费、2.A产品打9折、3.B产品打8折、4.买一个C产品送一个D产品，买家同时购买了ABC产品，并且满50美金，那么买家可以拿到九折的A产品、八折的B产品、一个C产品、一双免费的D产品以及包邮！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</a:t>
            </a:r>
            <a:r>
              <a:rPr lang="zh-CN" alt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只能和一个Preferential优先型优惠码叠加使用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就像上面说的， Unrestricted类型优惠券可以和一个Preferential类型优惠券叠加使用一次。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3.可以和任何没有优惠券的促销叠加使用，是</a:t>
            </a:r>
            <a:r>
              <a:rPr lang="zh-CN" alt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一款同类型可叠加使用的优惠券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en-US" altLang="zh-CN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  <p:bldP spid="2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8122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购买折扣的设置：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4050" y="896620"/>
            <a:ext cx="8157210" cy="28835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" y="3781425"/>
            <a:ext cx="10090785" cy="294767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741045" y="363220"/>
            <a:ext cx="6321425" cy="534670"/>
            <a:chOff x="-264804" y="362991"/>
            <a:chExt cx="5321413" cy="534670"/>
          </a:xfrm>
        </p:grpSpPr>
        <p:sp>
          <p:nvSpPr>
            <p:cNvPr id="4" name="标题 1"/>
            <p:cNvSpPr txBox="1"/>
            <p:nvPr/>
          </p:nvSpPr>
          <p:spPr>
            <a:xfrm>
              <a:off x="-264804" y="362991"/>
              <a:ext cx="3431256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小知识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166452" y="498881"/>
              <a:ext cx="1890157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479425" y="1109345"/>
            <a:ext cx="21018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Promotion 小知识：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9425" y="1710055"/>
            <a:ext cx="1058164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A:  At least this quantity of items(至少购物X样商品):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表示此促销方案只有在顾客购买X样商品时方适用，后面的框内您必须填入数字。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B：At least amount (in $)(至少X金额):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表示此促销方案只有在顾客购买至少X金额的商品时方适用，即买家最少要花费X费用才能享受此促销活动。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C：For every quantity of items purchased(每X样商品)：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表示买家一次购买多少个商品就可以有优惠。假如设定一次购买5个某商品有优惠，那一次购买5个该商品的买家就会有优惠。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742315" y="1455563"/>
            <a:ext cx="1070800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Buyer purchases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买家购买，这里有三个选项：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）At least amount (in $)(至少X金额): 表示此促销方案只有在顾客购买至少X金额时方可采用。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）At least this quantity of items(至少X样商品):表示此促销方案只有在顾客购买X样商品时方可采用，    您必须填入数字。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3）For every quantity of items purchased(每X样商品):顾客每购买X个商品即可得到此促销方案，这个选项仅适用于Money Off 与 Buy One Get One的促销类别。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Purchased Item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购买选择要做促销的产品列表，这里选择的是整个店铺。在下拉选单中，Create a new product selection表示创建新的清单。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Buyer Get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买家优惠项目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Percent off 打折：如果你想打九七折，后面数字就填3，想打八折，后面填数字20。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Fixed price for all items (in $)：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表示顾客每购买N个商品，将可享有固定金额折扣。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682625" y="1639570"/>
            <a:ext cx="1058164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applied to：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Purchased Items(购买的商品)和Qualifying Item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/Additional Item(指定的商品)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两种。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）Purchased Items(购买的商品)，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意思就是如果客户买A产品那么被购买的这个A产品会优惠XX%,或者省几美金。（买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送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，例：买了杯子，送的还是杯子）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）Qualifying Item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/Additional Item(指定的商品)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，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那么我们就还需要选择另一个ASIN (可以理解为B产品) 意思是如果客户买了A产品的前期下，在去购买另一个ASIN的B产品的话，那么B产品会有优惠XX%,或者省几美金。这个优惠就是在B产品上而不是A产品上。（a产品赠送指定的产品，例：买的杯子，送的是勺子)</a:t>
            </a:r>
            <a:endPara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Advanced Option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高级设置区间：可以添加多个促销的区间，我们这里选择了三个区间。</a:t>
            </a:r>
            <a:endPara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72599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购买折扣的设置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买家购买 $50 USD 以上的商品，结账可以打</a:t>
            </a: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折。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3145" y="1903095"/>
            <a:ext cx="10125710" cy="428498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053528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90000"/>
              </a:lnSpc>
            </a:pP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购买折扣的设置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买家购买 3 样以上的 promotion 商品，可以享有买 3个商品 9 折 ( 10% discount ) 的优惠，买 5 个商品则可享有 8 折 ( 20% discount ) 的优惠。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795" y="2581275"/>
            <a:ext cx="11568430" cy="379349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69348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购买折扣的设置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sz="16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买家每购买3个商品，每个商品的价格都会是 $20美金。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9010" y="2147570"/>
            <a:ext cx="10052685" cy="348043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0953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购买折扣的设置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买家购买 3 样以上的 promotion 商品，</a:t>
            </a: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个商品其中一个商品可以享有 9 折 ( 10% discount ) 的优惠。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07720" y="1647190"/>
            <a:ext cx="10295890" cy="5152390"/>
            <a:chOff x="1328" y="2457"/>
            <a:chExt cx="16214" cy="8114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8" y="2457"/>
              <a:ext cx="16215" cy="8115"/>
            </a:xfrm>
            <a:prstGeom prst="rect">
              <a:avLst/>
            </a:prstGeom>
          </p:spPr>
        </p:pic>
        <p:grpSp>
          <p:nvGrpSpPr>
            <p:cNvPr id="15" name="组合 14"/>
            <p:cNvGrpSpPr/>
            <p:nvPr/>
          </p:nvGrpSpPr>
          <p:grpSpPr>
            <a:xfrm>
              <a:off x="13347" y="4994"/>
              <a:ext cx="3387" cy="735"/>
              <a:chOff x="13347" y="4994"/>
              <a:chExt cx="3387" cy="735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14266" y="4994"/>
                <a:ext cx="24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购买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3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个商品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  <p:cxnSp>
            <p:nvCxnSpPr>
              <p:cNvPr id="3" name="直接箭头连接符 2"/>
              <p:cNvCxnSpPr/>
              <p:nvPr/>
            </p:nvCxnSpPr>
            <p:spPr>
              <a:xfrm flipH="1">
                <a:off x="13347" y="5309"/>
                <a:ext cx="973" cy="42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组合 16"/>
            <p:cNvGrpSpPr/>
            <p:nvPr/>
          </p:nvGrpSpPr>
          <p:grpSpPr>
            <a:xfrm>
              <a:off x="14050" y="7106"/>
              <a:ext cx="3492" cy="482"/>
              <a:chOff x="14050" y="7106"/>
              <a:chExt cx="3492" cy="482"/>
            </a:xfrm>
          </p:grpSpPr>
          <p:cxnSp>
            <p:nvCxnSpPr>
              <p:cNvPr id="5" name="直接箭头连接符 4"/>
              <p:cNvCxnSpPr/>
              <p:nvPr/>
            </p:nvCxnSpPr>
            <p:spPr>
              <a:xfrm flipH="1">
                <a:off x="14050" y="7338"/>
                <a:ext cx="1024" cy="1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文本框 8"/>
              <p:cNvSpPr txBox="1"/>
              <p:nvPr/>
            </p:nvSpPr>
            <p:spPr>
              <a:xfrm>
                <a:off x="15074" y="7106"/>
                <a:ext cx="24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几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%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的折价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9011" y="8838"/>
              <a:ext cx="4133" cy="688"/>
              <a:chOff x="9011" y="8838"/>
              <a:chExt cx="4133" cy="688"/>
            </a:xfrm>
          </p:grpSpPr>
          <p:sp>
            <p:nvSpPr>
              <p:cNvPr id="10" name="文本框 9"/>
              <p:cNvSpPr txBox="1"/>
              <p:nvPr/>
            </p:nvSpPr>
            <p:spPr>
              <a:xfrm>
                <a:off x="9332" y="9044"/>
                <a:ext cx="3347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3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个商品里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1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个享有优惠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  <p:cxnSp>
            <p:nvCxnSpPr>
              <p:cNvPr id="13" name="直接箭头连接符 12"/>
              <p:cNvCxnSpPr/>
              <p:nvPr/>
            </p:nvCxnSpPr>
            <p:spPr>
              <a:xfrm flipH="1" flipV="1">
                <a:off x="9011" y="8966"/>
                <a:ext cx="348" cy="12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箭头连接符 13"/>
              <p:cNvCxnSpPr/>
              <p:nvPr/>
            </p:nvCxnSpPr>
            <p:spPr>
              <a:xfrm flipV="1">
                <a:off x="12560" y="8838"/>
                <a:ext cx="585" cy="27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107757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购买折扣的设置</a:t>
            </a:r>
            <a:r>
              <a:rPr lang="en-US" altLang="zh-CN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买家购买 3 样以上的 promotion 商品，其中包含指定商品，可以在这指定商品享有 9 折 ( 10% discount ) 的优惠。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579245" y="1697355"/>
            <a:ext cx="9063990" cy="4999990"/>
            <a:chOff x="2487" y="2673"/>
            <a:chExt cx="14274" cy="7874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487" y="2673"/>
              <a:ext cx="14225" cy="7875"/>
            </a:xfrm>
            <a:prstGeom prst="rect">
              <a:avLst/>
            </a:prstGeom>
          </p:spPr>
        </p:pic>
        <p:grpSp>
          <p:nvGrpSpPr>
            <p:cNvPr id="10" name="组合 9"/>
            <p:cNvGrpSpPr/>
            <p:nvPr/>
          </p:nvGrpSpPr>
          <p:grpSpPr>
            <a:xfrm>
              <a:off x="12770" y="4670"/>
              <a:ext cx="3599" cy="936"/>
              <a:chOff x="12770" y="4670"/>
              <a:chExt cx="3599" cy="936"/>
            </a:xfrm>
          </p:grpSpPr>
          <p:cxnSp>
            <p:nvCxnSpPr>
              <p:cNvPr id="2" name="直接箭头连接符 1"/>
              <p:cNvCxnSpPr/>
              <p:nvPr/>
            </p:nvCxnSpPr>
            <p:spPr>
              <a:xfrm flipH="1">
                <a:off x="12770" y="4938"/>
                <a:ext cx="1131" cy="6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/>
            </p:nvSpPr>
            <p:spPr>
              <a:xfrm>
                <a:off x="13901" y="4670"/>
                <a:ext cx="24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购买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3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个商品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3647" y="7361"/>
              <a:ext cx="3114" cy="872"/>
              <a:chOff x="13647" y="7361"/>
              <a:chExt cx="3114" cy="872"/>
            </a:xfrm>
          </p:grpSpPr>
          <p:cxnSp>
            <p:nvCxnSpPr>
              <p:cNvPr id="3" name="直接箭头连接符 2"/>
              <p:cNvCxnSpPr/>
              <p:nvPr/>
            </p:nvCxnSpPr>
            <p:spPr>
              <a:xfrm flipH="1" flipV="1">
                <a:off x="13647" y="7361"/>
                <a:ext cx="738" cy="53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文本框 8"/>
              <p:cNvSpPr txBox="1"/>
              <p:nvPr/>
            </p:nvSpPr>
            <p:spPr>
              <a:xfrm>
                <a:off x="14293" y="7751"/>
                <a:ext cx="24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几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%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的折价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9724" y="8376"/>
              <a:ext cx="4176" cy="657"/>
              <a:chOff x="9724" y="8376"/>
              <a:chExt cx="4176" cy="657"/>
            </a:xfrm>
          </p:grpSpPr>
          <p:cxnSp>
            <p:nvCxnSpPr>
              <p:cNvPr id="4" name="直接箭头连接符 3"/>
              <p:cNvCxnSpPr/>
              <p:nvPr/>
            </p:nvCxnSpPr>
            <p:spPr>
              <a:xfrm flipH="1" flipV="1">
                <a:off x="9724" y="8376"/>
                <a:ext cx="1361" cy="346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文本框 4"/>
              <p:cNvSpPr txBox="1"/>
              <p:nvPr/>
            </p:nvSpPr>
            <p:spPr>
              <a:xfrm>
                <a:off x="11084" y="8551"/>
                <a:ext cx="2817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输入特定商品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ASIN</a:t>
                </a:r>
                <a:endPara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4690119" cy="534670"/>
            <a:chOff x="-264804" y="362991"/>
            <a:chExt cx="4690119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2846070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作用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条件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581275" y="498018"/>
              <a:ext cx="18440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spc="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903144" y="2457546"/>
            <a:ext cx="3957815" cy="4413154"/>
            <a:chOff x="6242744" y="2457546"/>
            <a:chExt cx="3957815" cy="4413154"/>
          </a:xfrm>
        </p:grpSpPr>
        <p:grpSp>
          <p:nvGrpSpPr>
            <p:cNvPr id="9" name="组合 8"/>
            <p:cNvGrpSpPr/>
            <p:nvPr/>
          </p:nvGrpSpPr>
          <p:grpSpPr>
            <a:xfrm>
              <a:off x="6242744" y="2457546"/>
              <a:ext cx="3957815" cy="4413154"/>
              <a:chOff x="1303739" y="2468978"/>
              <a:chExt cx="3957815" cy="4413154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 rot="12271922" flipH="1">
                <a:off x="1303739" y="2468978"/>
                <a:ext cx="1107586" cy="4413154"/>
              </a:xfrm>
              <a:prstGeom prst="rect">
                <a:avLst/>
              </a:prstGeom>
            </p:spPr>
          </p:pic>
          <p:sp>
            <p:nvSpPr>
              <p:cNvPr id="12" name="Freeform 22"/>
              <p:cNvSpPr/>
              <p:nvPr/>
            </p:nvSpPr>
            <p:spPr bwMode="auto">
              <a:xfrm>
                <a:off x="1427979" y="2912918"/>
                <a:ext cx="3636042" cy="3964925"/>
              </a:xfrm>
              <a:custGeom>
                <a:avLst/>
                <a:gdLst>
                  <a:gd name="T0" fmla="*/ 3571 w 3571"/>
                  <a:gd name="T1" fmla="*/ 3894 h 3894"/>
                  <a:gd name="T2" fmla="*/ 0 w 3571"/>
                  <a:gd name="T3" fmla="*/ 3894 h 3894"/>
                  <a:gd name="T4" fmla="*/ 1781 w 3571"/>
                  <a:gd name="T5" fmla="*/ 0 h 3894"/>
                  <a:gd name="T6" fmla="*/ 1975 w 3571"/>
                  <a:gd name="T7" fmla="*/ 0 h 3894"/>
                  <a:gd name="T8" fmla="*/ 3571 w 3571"/>
                  <a:gd name="T9" fmla="*/ 3894 h 38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1" h="3894">
                    <a:moveTo>
                      <a:pt x="3571" y="3894"/>
                    </a:moveTo>
                    <a:lnTo>
                      <a:pt x="0" y="3894"/>
                    </a:lnTo>
                    <a:lnTo>
                      <a:pt x="1781" y="0"/>
                    </a:lnTo>
                    <a:lnTo>
                      <a:pt x="1975" y="0"/>
                    </a:lnTo>
                    <a:lnTo>
                      <a:pt x="3571" y="3894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Impact" panose="020B0806030902050204" pitchFamily="34" charset="0"/>
                </a:endParaRPr>
              </a:p>
            </p:txBody>
          </p:sp>
          <p:sp>
            <p:nvSpPr>
              <p:cNvPr id="13" name="Freeform 23"/>
              <p:cNvSpPr/>
              <p:nvPr/>
            </p:nvSpPr>
            <p:spPr bwMode="auto">
              <a:xfrm>
                <a:off x="1625512" y="2912918"/>
                <a:ext cx="3636042" cy="3964925"/>
              </a:xfrm>
              <a:custGeom>
                <a:avLst/>
                <a:gdLst>
                  <a:gd name="T0" fmla="*/ 3571 w 3571"/>
                  <a:gd name="T1" fmla="*/ 3894 h 3894"/>
                  <a:gd name="T2" fmla="*/ 0 w 3571"/>
                  <a:gd name="T3" fmla="*/ 3894 h 3894"/>
                  <a:gd name="T4" fmla="*/ 1781 w 3571"/>
                  <a:gd name="T5" fmla="*/ 0 h 3894"/>
                  <a:gd name="T6" fmla="*/ 3571 w 3571"/>
                  <a:gd name="T7" fmla="*/ 3894 h 38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71" h="3894">
                    <a:moveTo>
                      <a:pt x="3571" y="3894"/>
                    </a:moveTo>
                    <a:lnTo>
                      <a:pt x="0" y="3894"/>
                    </a:lnTo>
                    <a:lnTo>
                      <a:pt x="1781" y="0"/>
                    </a:lnTo>
                    <a:lnTo>
                      <a:pt x="3571" y="38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43000">
                    <a:schemeClr val="accent3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 rot="17655727">
              <a:off x="6714696" y="4907897"/>
              <a:ext cx="17251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Impact" panose="020B0806030902050204" pitchFamily="34" charset="0"/>
                </a:rPr>
                <a:t>￥</a:t>
              </a:r>
              <a:r>
                <a:rPr lang="en-US" altLang="zh-CN" sz="2800" b="1" dirty="0">
                  <a:solidFill>
                    <a:schemeClr val="bg1"/>
                  </a:solidFill>
                  <a:latin typeface="Impact" panose="020B0806030902050204" pitchFamily="34" charset="0"/>
                </a:rPr>
                <a:t>459,429</a:t>
              </a:r>
              <a:endParaRPr lang="zh-CN" altLang="en-US" sz="2800" b="1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041566" y="3483681"/>
            <a:ext cx="2978235" cy="3382730"/>
            <a:chOff x="7381166" y="3483681"/>
            <a:chExt cx="2978235" cy="3382730"/>
          </a:xfrm>
        </p:grpSpPr>
        <p:grpSp>
          <p:nvGrpSpPr>
            <p:cNvPr id="15" name="组合 14"/>
            <p:cNvGrpSpPr/>
            <p:nvPr/>
          </p:nvGrpSpPr>
          <p:grpSpPr>
            <a:xfrm>
              <a:off x="7381166" y="3483681"/>
              <a:ext cx="2978235" cy="3382730"/>
              <a:chOff x="2442161" y="3495113"/>
              <a:chExt cx="2978235" cy="3382730"/>
            </a:xfrm>
          </p:grpSpPr>
          <p:pic>
            <p:nvPicPr>
              <p:cNvPr id="17" name="Picture 10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 rot="12271922" flipH="1">
                <a:off x="2442161" y="3495113"/>
                <a:ext cx="761664" cy="3371651"/>
              </a:xfrm>
              <a:prstGeom prst="rect">
                <a:avLst/>
              </a:prstGeom>
            </p:spPr>
          </p:pic>
          <p:sp>
            <p:nvSpPr>
              <p:cNvPr id="18" name="Freeform 24"/>
              <p:cNvSpPr/>
              <p:nvPr/>
            </p:nvSpPr>
            <p:spPr bwMode="auto">
              <a:xfrm>
                <a:off x="2461466" y="3818110"/>
                <a:ext cx="2807216" cy="3059733"/>
              </a:xfrm>
              <a:custGeom>
                <a:avLst/>
                <a:gdLst>
                  <a:gd name="T0" fmla="*/ 2757 w 2757"/>
                  <a:gd name="T1" fmla="*/ 3005 h 3005"/>
                  <a:gd name="T2" fmla="*/ 0 w 2757"/>
                  <a:gd name="T3" fmla="*/ 3005 h 3005"/>
                  <a:gd name="T4" fmla="*/ 1374 w 2757"/>
                  <a:gd name="T5" fmla="*/ 0 h 3005"/>
                  <a:gd name="T6" fmla="*/ 1523 w 2757"/>
                  <a:gd name="T7" fmla="*/ 0 h 3005"/>
                  <a:gd name="T8" fmla="*/ 2757 w 2757"/>
                  <a:gd name="T9" fmla="*/ 3005 h 3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" h="3005">
                    <a:moveTo>
                      <a:pt x="2757" y="3005"/>
                    </a:moveTo>
                    <a:lnTo>
                      <a:pt x="0" y="3005"/>
                    </a:lnTo>
                    <a:lnTo>
                      <a:pt x="1374" y="0"/>
                    </a:lnTo>
                    <a:lnTo>
                      <a:pt x="1523" y="0"/>
                    </a:lnTo>
                    <a:lnTo>
                      <a:pt x="2757" y="3005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Impact" panose="020B0806030902050204" pitchFamily="34" charset="0"/>
                </a:endParaRPr>
              </a:p>
            </p:txBody>
          </p:sp>
          <p:sp>
            <p:nvSpPr>
              <p:cNvPr id="19" name="Freeform 25"/>
              <p:cNvSpPr/>
              <p:nvPr/>
            </p:nvSpPr>
            <p:spPr bwMode="auto">
              <a:xfrm>
                <a:off x="2613180" y="3818110"/>
                <a:ext cx="2807216" cy="3059733"/>
              </a:xfrm>
              <a:custGeom>
                <a:avLst/>
                <a:gdLst>
                  <a:gd name="T0" fmla="*/ 2757 w 2757"/>
                  <a:gd name="T1" fmla="*/ 3005 h 3005"/>
                  <a:gd name="T2" fmla="*/ 0 w 2757"/>
                  <a:gd name="T3" fmla="*/ 3005 h 3005"/>
                  <a:gd name="T4" fmla="*/ 1374 w 2757"/>
                  <a:gd name="T5" fmla="*/ 0 h 3005"/>
                  <a:gd name="T6" fmla="*/ 2757 w 2757"/>
                  <a:gd name="T7" fmla="*/ 3005 h 3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57" h="3005">
                    <a:moveTo>
                      <a:pt x="2757" y="3005"/>
                    </a:moveTo>
                    <a:lnTo>
                      <a:pt x="0" y="3005"/>
                    </a:lnTo>
                    <a:lnTo>
                      <a:pt x="1374" y="0"/>
                    </a:lnTo>
                    <a:lnTo>
                      <a:pt x="2757" y="300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16" name="文本框 15"/>
            <p:cNvSpPr txBox="1"/>
            <p:nvPr/>
          </p:nvSpPr>
          <p:spPr>
            <a:xfrm rot="17655727">
              <a:off x="7380292" y="5251239"/>
              <a:ext cx="20213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Impact" panose="020B0806030902050204" pitchFamily="34" charset="0"/>
                </a:rPr>
                <a:t>￥</a:t>
              </a:r>
              <a:r>
                <a:rPr lang="en-US" altLang="zh-CN" sz="2800" b="1" dirty="0">
                  <a:solidFill>
                    <a:schemeClr val="bg1"/>
                  </a:solidFill>
                  <a:latin typeface="Impact" panose="020B0806030902050204" pitchFamily="34" charset="0"/>
                </a:rPr>
                <a:t>429</a:t>
              </a:r>
              <a:r>
                <a:rPr lang="zh-CN" altLang="en-US" sz="2800" b="1" dirty="0">
                  <a:solidFill>
                    <a:schemeClr val="bg1"/>
                  </a:solidFill>
                  <a:latin typeface="Impact" panose="020B0806030902050204" pitchFamily="34" charset="0"/>
                </a:rPr>
                <a:t>，</a:t>
              </a:r>
              <a:r>
                <a:rPr lang="en-US" altLang="zh-CN" sz="2800" b="1" dirty="0">
                  <a:solidFill>
                    <a:schemeClr val="bg1"/>
                  </a:solidFill>
                  <a:latin typeface="Impact" panose="020B0806030902050204" pitchFamily="34" charset="0"/>
                </a:rPr>
                <a:t>062</a:t>
              </a:r>
              <a:endParaRPr lang="zh-CN" altLang="en-US" sz="2800" b="1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825443" y="4518389"/>
            <a:ext cx="2418365" cy="2348022"/>
            <a:chOff x="8165043" y="4518389"/>
            <a:chExt cx="2418365" cy="2348022"/>
          </a:xfrm>
        </p:grpSpPr>
        <p:grpSp>
          <p:nvGrpSpPr>
            <p:cNvPr id="21" name="组合 20"/>
            <p:cNvGrpSpPr/>
            <p:nvPr/>
          </p:nvGrpSpPr>
          <p:grpSpPr>
            <a:xfrm>
              <a:off x="8165043" y="4518389"/>
              <a:ext cx="2418365" cy="2348022"/>
              <a:chOff x="3226038" y="4529821"/>
              <a:chExt cx="2418365" cy="2348022"/>
            </a:xfrm>
          </p:grpSpPr>
          <p:pic>
            <p:nvPicPr>
              <p:cNvPr id="23" name="Picture 11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 rot="12271922" flipH="1">
                <a:off x="3226038" y="4529821"/>
                <a:ext cx="761664" cy="2297671"/>
              </a:xfrm>
              <a:prstGeom prst="rect">
                <a:avLst/>
              </a:prstGeom>
            </p:spPr>
          </p:pic>
          <p:sp>
            <p:nvSpPr>
              <p:cNvPr id="24" name="Freeform 26"/>
              <p:cNvSpPr/>
              <p:nvPr/>
            </p:nvSpPr>
            <p:spPr bwMode="auto">
              <a:xfrm>
                <a:off x="3469498" y="4749776"/>
                <a:ext cx="1950898" cy="2128067"/>
              </a:xfrm>
              <a:custGeom>
                <a:avLst/>
                <a:gdLst>
                  <a:gd name="T0" fmla="*/ 1916 w 1916"/>
                  <a:gd name="T1" fmla="*/ 2090 h 2090"/>
                  <a:gd name="T2" fmla="*/ 0 w 1916"/>
                  <a:gd name="T3" fmla="*/ 2090 h 2090"/>
                  <a:gd name="T4" fmla="*/ 956 w 1916"/>
                  <a:gd name="T5" fmla="*/ 0 h 2090"/>
                  <a:gd name="T6" fmla="*/ 1057 w 1916"/>
                  <a:gd name="T7" fmla="*/ 0 h 2090"/>
                  <a:gd name="T8" fmla="*/ 1916 w 1916"/>
                  <a:gd name="T9" fmla="*/ 2090 h 2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6" h="2090">
                    <a:moveTo>
                      <a:pt x="1916" y="2090"/>
                    </a:moveTo>
                    <a:lnTo>
                      <a:pt x="0" y="2090"/>
                    </a:lnTo>
                    <a:lnTo>
                      <a:pt x="956" y="0"/>
                    </a:lnTo>
                    <a:lnTo>
                      <a:pt x="1057" y="0"/>
                    </a:lnTo>
                    <a:lnTo>
                      <a:pt x="1916" y="20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Impact" panose="020B0806030902050204" pitchFamily="34" charset="0"/>
                  <a:ea typeface="Source Sans Pro" panose="020B0503030403020204" charset="0"/>
                  <a:cs typeface="Source Sans Pro" panose="020B0503030403020204" charset="0"/>
                </a:endParaRPr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3573356" y="4749776"/>
                <a:ext cx="2071047" cy="2128067"/>
              </a:xfrm>
              <a:custGeom>
                <a:avLst/>
                <a:gdLst>
                  <a:gd name="T0" fmla="*/ 2034 w 2034"/>
                  <a:gd name="T1" fmla="*/ 2090 h 2090"/>
                  <a:gd name="T2" fmla="*/ 0 w 2034"/>
                  <a:gd name="T3" fmla="*/ 2090 h 2090"/>
                  <a:gd name="T4" fmla="*/ 955 w 2034"/>
                  <a:gd name="T5" fmla="*/ 0 h 2090"/>
                  <a:gd name="T6" fmla="*/ 2034 w 2034"/>
                  <a:gd name="T7" fmla="*/ 2090 h 2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34" h="2090">
                    <a:moveTo>
                      <a:pt x="2034" y="2090"/>
                    </a:moveTo>
                    <a:lnTo>
                      <a:pt x="0" y="2090"/>
                    </a:lnTo>
                    <a:lnTo>
                      <a:pt x="955" y="0"/>
                    </a:lnTo>
                    <a:lnTo>
                      <a:pt x="2034" y="209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Impact" panose="020B0806030902050204" pitchFamily="34" charset="0"/>
                  <a:ea typeface="Source Sans Pro" panose="020B0503030403020204" charset="0"/>
                  <a:cs typeface="Source Sans Pro" panose="020B0503030403020204" charset="0"/>
                </a:endParaRPr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 rot="17655727">
              <a:off x="8360490" y="5702093"/>
              <a:ext cx="16847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Impact" panose="020B0806030902050204" pitchFamily="34" charset="0"/>
                </a:rPr>
                <a:t>620</a:t>
              </a:r>
              <a:r>
                <a:rPr lang="zh-CN" altLang="en-US" sz="2800" b="1" dirty="0">
                  <a:solidFill>
                    <a:schemeClr val="bg1"/>
                  </a:solidFill>
                  <a:latin typeface="Impact" panose="020B0806030902050204" pitchFamily="34" charset="0"/>
                </a:rPr>
                <a:t>，</a:t>
              </a:r>
              <a:r>
                <a:rPr lang="en-US" altLang="zh-CN" sz="2800" b="1" dirty="0">
                  <a:solidFill>
                    <a:schemeClr val="bg1"/>
                  </a:solidFill>
                  <a:latin typeface="Impact" panose="020B0806030902050204" pitchFamily="34" charset="0"/>
                </a:rPr>
                <a:t>000</a:t>
              </a:r>
              <a:endParaRPr lang="zh-CN" altLang="en-US" sz="2800" b="1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246219" y="1703719"/>
            <a:ext cx="4227195" cy="680720"/>
            <a:chOff x="2120402" y="2978164"/>
            <a:chExt cx="4227195" cy="680720"/>
          </a:xfrm>
        </p:grpSpPr>
        <p:sp>
          <p:nvSpPr>
            <p:cNvPr id="27" name="文本框 26"/>
            <p:cNvSpPr txBox="1"/>
            <p:nvPr/>
          </p:nvSpPr>
          <p:spPr>
            <a:xfrm>
              <a:off x="2121037" y="3244864"/>
              <a:ext cx="4226560" cy="414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sz="1400" spc="30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店铺评分必须上3.5分才可以打开这个功能。 </a:t>
              </a:r>
              <a:endParaRPr lang="en-US" altLang="zh-CN" sz="14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2120402" y="2978164"/>
              <a:ext cx="35610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spc="3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使用Coupons功能的条件</a:t>
              </a:r>
              <a:r>
                <a:rPr lang="zh-CN" spc="3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：</a:t>
              </a:r>
              <a:endParaRPr lang="zh-CN" b="1" spc="3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247140" y="2918460"/>
            <a:ext cx="5977890" cy="697865"/>
            <a:chOff x="2120402" y="4141000"/>
            <a:chExt cx="4277995" cy="697865"/>
          </a:xfrm>
        </p:grpSpPr>
        <p:sp>
          <p:nvSpPr>
            <p:cNvPr id="30" name="文本框 29"/>
            <p:cNvSpPr txBox="1"/>
            <p:nvPr/>
          </p:nvSpPr>
          <p:spPr>
            <a:xfrm>
              <a:off x="2121037" y="4424845"/>
              <a:ext cx="4277360" cy="414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sz="1400" spc="30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买家每使用一次coupon成功付款亚马逊就会扣除卖家$0.6。</a:t>
              </a:r>
              <a:endParaRPr lang="en-US" altLang="zh-CN" sz="14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120402" y="4141000"/>
              <a:ext cx="356108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spc="3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使用Coupons功能的费用：</a:t>
              </a:r>
              <a:endParaRPr lang="zh-CN" altLang="en-US" b="1" spc="3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47775" y="4344670"/>
            <a:ext cx="6396355" cy="1003771"/>
            <a:chOff x="2120402" y="5555163"/>
            <a:chExt cx="3561080" cy="1003467"/>
          </a:xfrm>
        </p:grpSpPr>
        <p:sp>
          <p:nvSpPr>
            <p:cNvPr id="33" name="文本框 32"/>
            <p:cNvSpPr txBox="1"/>
            <p:nvPr/>
          </p:nvSpPr>
          <p:spPr>
            <a:xfrm>
              <a:off x="2120998" y="5821618"/>
              <a:ext cx="3398472" cy="7370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sz="1400" spc="30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为卖家增添了一个流量入口，coupons拥有CPC和promotion结合的功效，还可以结合折扣网站做站外营销。</a:t>
              </a:r>
              <a:endParaRPr lang="en-US" altLang="zh-CN" sz="14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2120402" y="5555163"/>
              <a:ext cx="3561080" cy="368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spc="3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使用Coupons功能的好处：</a:t>
              </a:r>
              <a:endParaRPr lang="zh-CN" altLang="en-US" b="1" spc="3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</p:spTree>
  </p:cSld>
  <p:clrMapOvr>
    <a:masterClrMapping/>
  </p:clrMapOvr>
  <p:transition spd="med">
    <p:pull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4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5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64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1.48148E-6 L -2.70833E-6 -0.08658 " pathEditMode="relative" rAng="0" ptsTypes="AA">
                                          <p:cBhvr>
                                            <p:cTn id="20" dur="1000" spd="-100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27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28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64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-7.40741E-7 L -2.70833E-6 -0.08657 " pathEditMode="relative" rAng="0" ptsTypes="AA">
                                          <p:cBhvr>
                                            <p:cTn id="33" dur="1000" spd="-100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0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1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4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0 L -2.70833E-6 -0.08657 " pathEditMode="relative" rAng="0" ptsTypes="AA">
                                          <p:cBhvr>
                                            <p:cTn id="46" dur="1000" spd="-100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64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1.48148E-6 L -2.70833E-6 -0.08658 " pathEditMode="relative" rAng="0" ptsTypes="AA">
                                          <p:cBhvr>
                                            <p:cTn id="20" dur="1000" spd="-100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64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-7.40741E-7 L -2.70833E-6 -0.08657 " pathEditMode="relative" rAng="0" ptsTypes="AA">
                                          <p:cBhvr>
                                            <p:cTn id="33" dur="1000" spd="-100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4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0 L -2.70833E-6 -0.08657 " pathEditMode="relative" rAng="0" ptsTypes="AA">
                                          <p:cBhvr>
                                            <p:cTn id="46" dur="1000" spd="-100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485900" y="2108200"/>
            <a:ext cx="2781300" cy="3721100"/>
          </a:xfrm>
          <a:prstGeom prst="rect">
            <a:avLst/>
          </a:prstGeom>
          <a:blipFill dpi="0" rotWithShape="1">
            <a:blip r:embed="rId1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8356600" y="2998218"/>
            <a:ext cx="2743200" cy="1409700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265160" y="2108253"/>
            <a:ext cx="29260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+mn-ea"/>
              </a:rPr>
              <a:t>购买折扣的几种玩法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+mn-ea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356600" y="4545283"/>
            <a:ext cx="2987675" cy="1198880"/>
            <a:chOff x="8984542" y="3294189"/>
            <a:chExt cx="2987675" cy="1198880"/>
          </a:xfrm>
        </p:grpSpPr>
        <p:sp>
          <p:nvSpPr>
            <p:cNvPr id="13" name="矩形 12"/>
            <p:cNvSpPr/>
            <p:nvPr/>
          </p:nvSpPr>
          <p:spPr>
            <a:xfrm>
              <a:off x="9062366" y="3294189"/>
              <a:ext cx="2909851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fontAlgn="auto">
                <a:lnSpc>
                  <a:spcPct val="15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买一个或多个（满足一定的数量或金额），打多少折或者减多少钱</a:t>
              </a:r>
              <a:endParaRPr lang="zh-CN" altLang="en-US" sz="1600" b="1" spc="300" dirty="0">
                <a:solidFill>
                  <a:schemeClr val="tx2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8984542" y="3458066"/>
              <a:ext cx="0" cy="243205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/>
          <p:nvPr/>
        </p:nvGrpSpPr>
        <p:grpSpPr>
          <a:xfrm>
            <a:off x="4412615" y="1987603"/>
            <a:ext cx="3098164" cy="460375"/>
            <a:chOff x="8984600" y="3352609"/>
            <a:chExt cx="3098164" cy="460375"/>
          </a:xfrm>
        </p:grpSpPr>
        <p:sp>
          <p:nvSpPr>
            <p:cNvPr id="16" name="矩形 15"/>
            <p:cNvSpPr/>
            <p:nvPr/>
          </p:nvSpPr>
          <p:spPr>
            <a:xfrm>
              <a:off x="9062365" y="3352609"/>
              <a:ext cx="3020399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zh-CN" altLang="en-US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多种促销方式</a:t>
              </a:r>
              <a:r>
                <a:rPr lang="en-US" altLang="zh-CN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:</a:t>
              </a:r>
              <a:endPara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8984600" y="3457966"/>
              <a:ext cx="0" cy="25146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>
            <a:off x="1073150" y="3562350"/>
            <a:ext cx="812800" cy="812800"/>
            <a:chOff x="1073150" y="3562350"/>
            <a:chExt cx="812800" cy="812800"/>
          </a:xfrm>
        </p:grpSpPr>
        <p:sp>
          <p:nvSpPr>
            <p:cNvPr id="19" name="矩形 18"/>
            <p:cNvSpPr/>
            <p:nvPr/>
          </p:nvSpPr>
          <p:spPr>
            <a:xfrm>
              <a:off x="1073150" y="3562350"/>
              <a:ext cx="812800" cy="812800"/>
            </a:xfrm>
            <a:prstGeom prst="rect">
              <a:avLst/>
            </a:prstGeom>
            <a:ln w="101600">
              <a:solidFill>
                <a:srgbClr val="F2F2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Freeform 428"/>
            <p:cNvSpPr>
              <a:spLocks noEditPoints="1"/>
            </p:cNvSpPr>
            <p:nvPr/>
          </p:nvSpPr>
          <p:spPr bwMode="auto">
            <a:xfrm>
              <a:off x="1295400" y="3792329"/>
              <a:ext cx="368300" cy="352842"/>
            </a:xfrm>
            <a:custGeom>
              <a:avLst/>
              <a:gdLst>
                <a:gd name="T0" fmla="*/ 8056 w 16588"/>
                <a:gd name="T1" fmla="*/ 81 h 15884"/>
                <a:gd name="T2" fmla="*/ 8191 w 16588"/>
                <a:gd name="T3" fmla="*/ 15 h 15884"/>
                <a:gd name="T4" fmla="*/ 8336 w 16588"/>
                <a:gd name="T5" fmla="*/ 2 h 15884"/>
                <a:gd name="T6" fmla="*/ 8475 w 16588"/>
                <a:gd name="T7" fmla="*/ 46 h 15884"/>
                <a:gd name="T8" fmla="*/ 8599 w 16588"/>
                <a:gd name="T9" fmla="*/ 146 h 15884"/>
                <a:gd name="T10" fmla="*/ 9833 w 16588"/>
                <a:gd name="T11" fmla="*/ 1591 h 15884"/>
                <a:gd name="T12" fmla="*/ 9862 w 16588"/>
                <a:gd name="T13" fmla="*/ 1701 h 15884"/>
                <a:gd name="T14" fmla="*/ 9828 w 16588"/>
                <a:gd name="T15" fmla="*/ 1786 h 15884"/>
                <a:gd name="T16" fmla="*/ 9735 w 16588"/>
                <a:gd name="T17" fmla="*/ 1840 h 15884"/>
                <a:gd name="T18" fmla="*/ 6978 w 16588"/>
                <a:gd name="T19" fmla="*/ 1857 h 15884"/>
                <a:gd name="T20" fmla="*/ 6853 w 16588"/>
                <a:gd name="T21" fmla="*/ 1840 h 15884"/>
                <a:gd name="T22" fmla="*/ 6759 w 16588"/>
                <a:gd name="T23" fmla="*/ 1786 h 15884"/>
                <a:gd name="T24" fmla="*/ 6726 w 16588"/>
                <a:gd name="T25" fmla="*/ 1701 h 15884"/>
                <a:gd name="T26" fmla="*/ 6755 w 16588"/>
                <a:gd name="T27" fmla="*/ 1591 h 15884"/>
                <a:gd name="T28" fmla="*/ 156 w 16588"/>
                <a:gd name="T29" fmla="*/ 4108 h 15884"/>
                <a:gd name="T30" fmla="*/ 1704 w 16588"/>
                <a:gd name="T31" fmla="*/ 5211 h 15884"/>
                <a:gd name="T32" fmla="*/ 1963 w 16588"/>
                <a:gd name="T33" fmla="*/ 5319 h 15884"/>
                <a:gd name="T34" fmla="*/ 7744 w 16588"/>
                <a:gd name="T35" fmla="*/ 5324 h 15884"/>
                <a:gd name="T36" fmla="*/ 10056 w 16588"/>
                <a:gd name="T37" fmla="*/ 2737 h 15884"/>
                <a:gd name="T38" fmla="*/ 10005 w 16588"/>
                <a:gd name="T39" fmla="*/ 2586 h 15884"/>
                <a:gd name="T40" fmla="*/ 9908 w 16588"/>
                <a:gd name="T41" fmla="*/ 2462 h 15884"/>
                <a:gd name="T42" fmla="*/ 9776 w 16588"/>
                <a:gd name="T43" fmla="*/ 2377 h 15884"/>
                <a:gd name="T44" fmla="*/ 9618 w 16588"/>
                <a:gd name="T45" fmla="*/ 2341 h 15884"/>
                <a:gd name="T46" fmla="*/ 2011 w 16588"/>
                <a:gd name="T47" fmla="*/ 2340 h 15884"/>
                <a:gd name="T48" fmla="*/ 1870 w 16588"/>
                <a:gd name="T49" fmla="*/ 2375 h 15884"/>
                <a:gd name="T50" fmla="*/ 1555 w 16588"/>
                <a:gd name="T51" fmla="*/ 2542 h 15884"/>
                <a:gd name="T52" fmla="*/ 103 w 16588"/>
                <a:gd name="T53" fmla="*/ 3602 h 15884"/>
                <a:gd name="T54" fmla="*/ 23 w 16588"/>
                <a:gd name="T55" fmla="*/ 3721 h 15884"/>
                <a:gd name="T56" fmla="*/ 1 w 16588"/>
                <a:gd name="T57" fmla="*/ 3851 h 15884"/>
                <a:gd name="T58" fmla="*/ 39 w 16588"/>
                <a:gd name="T59" fmla="*/ 3980 h 15884"/>
                <a:gd name="T60" fmla="*/ 137 w 16588"/>
                <a:gd name="T61" fmla="*/ 4093 h 15884"/>
                <a:gd name="T62" fmla="*/ 15033 w 16588"/>
                <a:gd name="T63" fmla="*/ 6072 h 15884"/>
                <a:gd name="T64" fmla="*/ 14719 w 16588"/>
                <a:gd name="T65" fmla="*/ 5905 h 15884"/>
                <a:gd name="T66" fmla="*/ 6527 w 16588"/>
                <a:gd name="T67" fmla="*/ 5868 h 15884"/>
                <a:gd name="T68" fmla="*/ 14642 w 16588"/>
                <a:gd name="T69" fmla="*/ 8845 h 15884"/>
                <a:gd name="T70" fmla="*/ 14924 w 16588"/>
                <a:gd name="T71" fmla="*/ 8718 h 15884"/>
                <a:gd name="T72" fmla="*/ 16451 w 16588"/>
                <a:gd name="T73" fmla="*/ 7623 h 15884"/>
                <a:gd name="T74" fmla="*/ 16549 w 16588"/>
                <a:gd name="T75" fmla="*/ 7509 h 15884"/>
                <a:gd name="T76" fmla="*/ 16588 w 16588"/>
                <a:gd name="T77" fmla="*/ 7380 h 15884"/>
                <a:gd name="T78" fmla="*/ 16566 w 16588"/>
                <a:gd name="T79" fmla="*/ 7251 h 15884"/>
                <a:gd name="T80" fmla="*/ 16486 w 16588"/>
                <a:gd name="T81" fmla="*/ 7132 h 15884"/>
                <a:gd name="T82" fmla="*/ 156 w 16588"/>
                <a:gd name="T83" fmla="*/ 10616 h 15884"/>
                <a:gd name="T84" fmla="*/ 49 w 16588"/>
                <a:gd name="T85" fmla="*/ 10727 h 15884"/>
                <a:gd name="T86" fmla="*/ 3 w 16588"/>
                <a:gd name="T87" fmla="*/ 10854 h 15884"/>
                <a:gd name="T88" fmla="*/ 15 w 16588"/>
                <a:gd name="T89" fmla="*/ 10984 h 15884"/>
                <a:gd name="T90" fmla="*/ 88 w 16588"/>
                <a:gd name="T91" fmla="*/ 11106 h 15884"/>
                <a:gd name="T92" fmla="*/ 1500 w 16588"/>
                <a:gd name="T93" fmla="*/ 12146 h 15884"/>
                <a:gd name="T94" fmla="*/ 1829 w 16588"/>
                <a:gd name="T95" fmla="*/ 12331 h 15884"/>
                <a:gd name="T96" fmla="*/ 2011 w 16588"/>
                <a:gd name="T97" fmla="*/ 12383 h 15884"/>
                <a:gd name="T98" fmla="*/ 1963 w 16588"/>
                <a:gd name="T99" fmla="*/ 9405 h 15884"/>
                <a:gd name="T100" fmla="*/ 1704 w 16588"/>
                <a:gd name="T101" fmla="*/ 9513 h 15884"/>
                <a:gd name="T102" fmla="*/ 6527 w 16588"/>
                <a:gd name="T103" fmla="*/ 15417 h 15884"/>
                <a:gd name="T104" fmla="*/ 6549 w 16588"/>
                <a:gd name="T105" fmla="*/ 15556 h 15884"/>
                <a:gd name="T106" fmla="*/ 6620 w 16588"/>
                <a:gd name="T107" fmla="*/ 15697 h 15884"/>
                <a:gd name="T108" fmla="*/ 6734 w 16588"/>
                <a:gd name="T109" fmla="*/ 15805 h 15884"/>
                <a:gd name="T110" fmla="*/ 6879 w 16588"/>
                <a:gd name="T111" fmla="*/ 15871 h 15884"/>
                <a:gd name="T112" fmla="*/ 9594 w 16588"/>
                <a:gd name="T113" fmla="*/ 15884 h 15884"/>
                <a:gd name="T114" fmla="*/ 9755 w 16588"/>
                <a:gd name="T115" fmla="*/ 15857 h 15884"/>
                <a:gd name="T116" fmla="*/ 9891 w 16588"/>
                <a:gd name="T117" fmla="*/ 15777 h 15884"/>
                <a:gd name="T118" fmla="*/ 9994 w 16588"/>
                <a:gd name="T119" fmla="*/ 15659 h 15884"/>
                <a:gd name="T120" fmla="*/ 10052 w 16588"/>
                <a:gd name="T121" fmla="*/ 15512 h 15884"/>
                <a:gd name="T122" fmla="*/ 6527 w 16588"/>
                <a:gd name="T123" fmla="*/ 15417 h 15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588" h="15884">
                  <a:moveTo>
                    <a:pt x="6816" y="1503"/>
                  </a:moveTo>
                  <a:lnTo>
                    <a:pt x="7988" y="146"/>
                  </a:lnTo>
                  <a:lnTo>
                    <a:pt x="7988" y="146"/>
                  </a:lnTo>
                  <a:lnTo>
                    <a:pt x="8004" y="128"/>
                  </a:lnTo>
                  <a:lnTo>
                    <a:pt x="8021" y="112"/>
                  </a:lnTo>
                  <a:lnTo>
                    <a:pt x="8038" y="96"/>
                  </a:lnTo>
                  <a:lnTo>
                    <a:pt x="8056" y="81"/>
                  </a:lnTo>
                  <a:lnTo>
                    <a:pt x="8074" y="69"/>
                  </a:lnTo>
                  <a:lnTo>
                    <a:pt x="8093" y="57"/>
                  </a:lnTo>
                  <a:lnTo>
                    <a:pt x="8111" y="46"/>
                  </a:lnTo>
                  <a:lnTo>
                    <a:pt x="8132" y="36"/>
                  </a:lnTo>
                  <a:lnTo>
                    <a:pt x="8150" y="29"/>
                  </a:lnTo>
                  <a:lnTo>
                    <a:pt x="8171" y="21"/>
                  </a:lnTo>
                  <a:lnTo>
                    <a:pt x="8191" y="15"/>
                  </a:lnTo>
                  <a:lnTo>
                    <a:pt x="8211" y="10"/>
                  </a:lnTo>
                  <a:lnTo>
                    <a:pt x="8232" y="5"/>
                  </a:lnTo>
                  <a:lnTo>
                    <a:pt x="8252" y="2"/>
                  </a:lnTo>
                  <a:lnTo>
                    <a:pt x="8273" y="1"/>
                  </a:lnTo>
                  <a:lnTo>
                    <a:pt x="8294" y="0"/>
                  </a:lnTo>
                  <a:lnTo>
                    <a:pt x="8314" y="1"/>
                  </a:lnTo>
                  <a:lnTo>
                    <a:pt x="8336" y="2"/>
                  </a:lnTo>
                  <a:lnTo>
                    <a:pt x="8356" y="5"/>
                  </a:lnTo>
                  <a:lnTo>
                    <a:pt x="8376" y="10"/>
                  </a:lnTo>
                  <a:lnTo>
                    <a:pt x="8397" y="15"/>
                  </a:lnTo>
                  <a:lnTo>
                    <a:pt x="8417" y="21"/>
                  </a:lnTo>
                  <a:lnTo>
                    <a:pt x="8438" y="29"/>
                  </a:lnTo>
                  <a:lnTo>
                    <a:pt x="8456" y="36"/>
                  </a:lnTo>
                  <a:lnTo>
                    <a:pt x="8475" y="46"/>
                  </a:lnTo>
                  <a:lnTo>
                    <a:pt x="8495" y="57"/>
                  </a:lnTo>
                  <a:lnTo>
                    <a:pt x="8513" y="69"/>
                  </a:lnTo>
                  <a:lnTo>
                    <a:pt x="8532" y="81"/>
                  </a:lnTo>
                  <a:lnTo>
                    <a:pt x="8550" y="96"/>
                  </a:lnTo>
                  <a:lnTo>
                    <a:pt x="8566" y="112"/>
                  </a:lnTo>
                  <a:lnTo>
                    <a:pt x="8584" y="128"/>
                  </a:lnTo>
                  <a:lnTo>
                    <a:pt x="8599" y="146"/>
                  </a:lnTo>
                  <a:lnTo>
                    <a:pt x="9771" y="1503"/>
                  </a:lnTo>
                  <a:lnTo>
                    <a:pt x="9771" y="1503"/>
                  </a:lnTo>
                  <a:lnTo>
                    <a:pt x="9786" y="1521"/>
                  </a:lnTo>
                  <a:lnTo>
                    <a:pt x="9800" y="1538"/>
                  </a:lnTo>
                  <a:lnTo>
                    <a:pt x="9813" y="1556"/>
                  </a:lnTo>
                  <a:lnTo>
                    <a:pt x="9824" y="1573"/>
                  </a:lnTo>
                  <a:lnTo>
                    <a:pt x="9833" y="1591"/>
                  </a:lnTo>
                  <a:lnTo>
                    <a:pt x="9842" y="1607"/>
                  </a:lnTo>
                  <a:lnTo>
                    <a:pt x="9848" y="1624"/>
                  </a:lnTo>
                  <a:lnTo>
                    <a:pt x="9853" y="1640"/>
                  </a:lnTo>
                  <a:lnTo>
                    <a:pt x="9858" y="1655"/>
                  </a:lnTo>
                  <a:lnTo>
                    <a:pt x="9861" y="1670"/>
                  </a:lnTo>
                  <a:lnTo>
                    <a:pt x="9862" y="1685"/>
                  </a:lnTo>
                  <a:lnTo>
                    <a:pt x="9862" y="1701"/>
                  </a:lnTo>
                  <a:lnTo>
                    <a:pt x="9861" y="1714"/>
                  </a:lnTo>
                  <a:lnTo>
                    <a:pt x="9858" y="1727"/>
                  </a:lnTo>
                  <a:lnTo>
                    <a:pt x="9856" y="1740"/>
                  </a:lnTo>
                  <a:lnTo>
                    <a:pt x="9851" y="1752"/>
                  </a:lnTo>
                  <a:lnTo>
                    <a:pt x="9844" y="1764"/>
                  </a:lnTo>
                  <a:lnTo>
                    <a:pt x="9837" y="1775"/>
                  </a:lnTo>
                  <a:lnTo>
                    <a:pt x="9828" y="1786"/>
                  </a:lnTo>
                  <a:lnTo>
                    <a:pt x="9818" y="1795"/>
                  </a:lnTo>
                  <a:lnTo>
                    <a:pt x="9808" y="1805"/>
                  </a:lnTo>
                  <a:lnTo>
                    <a:pt x="9795" y="1814"/>
                  </a:lnTo>
                  <a:lnTo>
                    <a:pt x="9781" y="1821"/>
                  </a:lnTo>
                  <a:lnTo>
                    <a:pt x="9767" y="1828"/>
                  </a:lnTo>
                  <a:lnTo>
                    <a:pt x="9751" y="1834"/>
                  </a:lnTo>
                  <a:lnTo>
                    <a:pt x="9735" y="1840"/>
                  </a:lnTo>
                  <a:lnTo>
                    <a:pt x="9717" y="1845"/>
                  </a:lnTo>
                  <a:lnTo>
                    <a:pt x="9698" y="1849"/>
                  </a:lnTo>
                  <a:lnTo>
                    <a:pt x="9678" y="1852"/>
                  </a:lnTo>
                  <a:lnTo>
                    <a:pt x="9657" y="1854"/>
                  </a:lnTo>
                  <a:lnTo>
                    <a:pt x="9634" y="1855"/>
                  </a:lnTo>
                  <a:lnTo>
                    <a:pt x="9610" y="1857"/>
                  </a:lnTo>
                  <a:lnTo>
                    <a:pt x="6978" y="1857"/>
                  </a:lnTo>
                  <a:lnTo>
                    <a:pt x="6978" y="1857"/>
                  </a:lnTo>
                  <a:lnTo>
                    <a:pt x="6954" y="1855"/>
                  </a:lnTo>
                  <a:lnTo>
                    <a:pt x="6931" y="1854"/>
                  </a:lnTo>
                  <a:lnTo>
                    <a:pt x="6910" y="1852"/>
                  </a:lnTo>
                  <a:lnTo>
                    <a:pt x="6890" y="1849"/>
                  </a:lnTo>
                  <a:lnTo>
                    <a:pt x="6871" y="1845"/>
                  </a:lnTo>
                  <a:lnTo>
                    <a:pt x="6853" y="1840"/>
                  </a:lnTo>
                  <a:lnTo>
                    <a:pt x="6836" y="1834"/>
                  </a:lnTo>
                  <a:lnTo>
                    <a:pt x="6821" y="1828"/>
                  </a:lnTo>
                  <a:lnTo>
                    <a:pt x="6805" y="1821"/>
                  </a:lnTo>
                  <a:lnTo>
                    <a:pt x="6793" y="1814"/>
                  </a:lnTo>
                  <a:lnTo>
                    <a:pt x="6780" y="1805"/>
                  </a:lnTo>
                  <a:lnTo>
                    <a:pt x="6769" y="1795"/>
                  </a:lnTo>
                  <a:lnTo>
                    <a:pt x="6759" y="1786"/>
                  </a:lnTo>
                  <a:lnTo>
                    <a:pt x="6751" y="1775"/>
                  </a:lnTo>
                  <a:lnTo>
                    <a:pt x="6744" y="1764"/>
                  </a:lnTo>
                  <a:lnTo>
                    <a:pt x="6737" y="1752"/>
                  </a:lnTo>
                  <a:lnTo>
                    <a:pt x="6732" y="1740"/>
                  </a:lnTo>
                  <a:lnTo>
                    <a:pt x="6729" y="1727"/>
                  </a:lnTo>
                  <a:lnTo>
                    <a:pt x="6726" y="1714"/>
                  </a:lnTo>
                  <a:lnTo>
                    <a:pt x="6726" y="1701"/>
                  </a:lnTo>
                  <a:lnTo>
                    <a:pt x="6726" y="1685"/>
                  </a:lnTo>
                  <a:lnTo>
                    <a:pt x="6727" y="1670"/>
                  </a:lnTo>
                  <a:lnTo>
                    <a:pt x="6730" y="1655"/>
                  </a:lnTo>
                  <a:lnTo>
                    <a:pt x="6734" y="1640"/>
                  </a:lnTo>
                  <a:lnTo>
                    <a:pt x="6740" y="1624"/>
                  </a:lnTo>
                  <a:lnTo>
                    <a:pt x="6746" y="1607"/>
                  </a:lnTo>
                  <a:lnTo>
                    <a:pt x="6755" y="1591"/>
                  </a:lnTo>
                  <a:lnTo>
                    <a:pt x="6764" y="1573"/>
                  </a:lnTo>
                  <a:lnTo>
                    <a:pt x="6775" y="1556"/>
                  </a:lnTo>
                  <a:lnTo>
                    <a:pt x="6787" y="1538"/>
                  </a:lnTo>
                  <a:lnTo>
                    <a:pt x="6800" y="1521"/>
                  </a:lnTo>
                  <a:lnTo>
                    <a:pt x="6816" y="1503"/>
                  </a:lnTo>
                  <a:lnTo>
                    <a:pt x="6816" y="1503"/>
                  </a:lnTo>
                  <a:close/>
                  <a:moveTo>
                    <a:pt x="156" y="4108"/>
                  </a:moveTo>
                  <a:lnTo>
                    <a:pt x="1466" y="5064"/>
                  </a:lnTo>
                  <a:lnTo>
                    <a:pt x="1466" y="5064"/>
                  </a:lnTo>
                  <a:lnTo>
                    <a:pt x="1500" y="5088"/>
                  </a:lnTo>
                  <a:lnTo>
                    <a:pt x="1555" y="5123"/>
                  </a:lnTo>
                  <a:lnTo>
                    <a:pt x="1625" y="5166"/>
                  </a:lnTo>
                  <a:lnTo>
                    <a:pt x="1664" y="5188"/>
                  </a:lnTo>
                  <a:lnTo>
                    <a:pt x="1704" y="5211"/>
                  </a:lnTo>
                  <a:lnTo>
                    <a:pt x="1746" y="5232"/>
                  </a:lnTo>
                  <a:lnTo>
                    <a:pt x="1787" y="5254"/>
                  </a:lnTo>
                  <a:lnTo>
                    <a:pt x="1829" y="5273"/>
                  </a:lnTo>
                  <a:lnTo>
                    <a:pt x="1870" y="5290"/>
                  </a:lnTo>
                  <a:lnTo>
                    <a:pt x="1909" y="5304"/>
                  </a:lnTo>
                  <a:lnTo>
                    <a:pt x="1946" y="5316"/>
                  </a:lnTo>
                  <a:lnTo>
                    <a:pt x="1963" y="5319"/>
                  </a:lnTo>
                  <a:lnTo>
                    <a:pt x="1981" y="5322"/>
                  </a:lnTo>
                  <a:lnTo>
                    <a:pt x="1996" y="5324"/>
                  </a:lnTo>
                  <a:lnTo>
                    <a:pt x="2011" y="5324"/>
                  </a:lnTo>
                  <a:lnTo>
                    <a:pt x="4123" y="5324"/>
                  </a:lnTo>
                  <a:lnTo>
                    <a:pt x="5632" y="5324"/>
                  </a:lnTo>
                  <a:lnTo>
                    <a:pt x="7744" y="5324"/>
                  </a:lnTo>
                  <a:lnTo>
                    <a:pt x="7744" y="5324"/>
                  </a:lnTo>
                  <a:lnTo>
                    <a:pt x="7758" y="5323"/>
                  </a:lnTo>
                  <a:lnTo>
                    <a:pt x="10061" y="5323"/>
                  </a:lnTo>
                  <a:lnTo>
                    <a:pt x="10061" y="2807"/>
                  </a:lnTo>
                  <a:lnTo>
                    <a:pt x="10061" y="2807"/>
                  </a:lnTo>
                  <a:lnTo>
                    <a:pt x="10061" y="2783"/>
                  </a:lnTo>
                  <a:lnTo>
                    <a:pt x="10060" y="2760"/>
                  </a:lnTo>
                  <a:lnTo>
                    <a:pt x="10056" y="2737"/>
                  </a:lnTo>
                  <a:lnTo>
                    <a:pt x="10052" y="2714"/>
                  </a:lnTo>
                  <a:lnTo>
                    <a:pt x="10047" y="2692"/>
                  </a:lnTo>
                  <a:lnTo>
                    <a:pt x="10041" y="2669"/>
                  </a:lnTo>
                  <a:lnTo>
                    <a:pt x="10033" y="2647"/>
                  </a:lnTo>
                  <a:lnTo>
                    <a:pt x="10024" y="2626"/>
                  </a:lnTo>
                  <a:lnTo>
                    <a:pt x="10015" y="2606"/>
                  </a:lnTo>
                  <a:lnTo>
                    <a:pt x="10005" y="2586"/>
                  </a:lnTo>
                  <a:lnTo>
                    <a:pt x="9994" y="2566"/>
                  </a:lnTo>
                  <a:lnTo>
                    <a:pt x="9981" y="2547"/>
                  </a:lnTo>
                  <a:lnTo>
                    <a:pt x="9969" y="2528"/>
                  </a:lnTo>
                  <a:lnTo>
                    <a:pt x="9954" y="2510"/>
                  </a:lnTo>
                  <a:lnTo>
                    <a:pt x="9940" y="2494"/>
                  </a:lnTo>
                  <a:lnTo>
                    <a:pt x="9925" y="2477"/>
                  </a:lnTo>
                  <a:lnTo>
                    <a:pt x="9908" y="2462"/>
                  </a:lnTo>
                  <a:lnTo>
                    <a:pt x="9891" y="2447"/>
                  </a:lnTo>
                  <a:lnTo>
                    <a:pt x="9873" y="2433"/>
                  </a:lnTo>
                  <a:lnTo>
                    <a:pt x="9856" y="2421"/>
                  </a:lnTo>
                  <a:lnTo>
                    <a:pt x="9835" y="2408"/>
                  </a:lnTo>
                  <a:lnTo>
                    <a:pt x="9817" y="2397"/>
                  </a:lnTo>
                  <a:lnTo>
                    <a:pt x="9796" y="2387"/>
                  </a:lnTo>
                  <a:lnTo>
                    <a:pt x="9776" y="2377"/>
                  </a:lnTo>
                  <a:lnTo>
                    <a:pt x="9755" y="2369"/>
                  </a:lnTo>
                  <a:lnTo>
                    <a:pt x="9732" y="2362"/>
                  </a:lnTo>
                  <a:lnTo>
                    <a:pt x="9711" y="2355"/>
                  </a:lnTo>
                  <a:lnTo>
                    <a:pt x="9688" y="2350"/>
                  </a:lnTo>
                  <a:lnTo>
                    <a:pt x="9665" y="2345"/>
                  </a:lnTo>
                  <a:lnTo>
                    <a:pt x="9641" y="2343"/>
                  </a:lnTo>
                  <a:lnTo>
                    <a:pt x="9618" y="2341"/>
                  </a:lnTo>
                  <a:lnTo>
                    <a:pt x="9594" y="2340"/>
                  </a:lnTo>
                  <a:lnTo>
                    <a:pt x="6994" y="2340"/>
                  </a:lnTo>
                  <a:lnTo>
                    <a:pt x="6994" y="2340"/>
                  </a:lnTo>
                  <a:lnTo>
                    <a:pt x="6989" y="2340"/>
                  </a:lnTo>
                  <a:lnTo>
                    <a:pt x="5632" y="2340"/>
                  </a:lnTo>
                  <a:lnTo>
                    <a:pt x="4123" y="2340"/>
                  </a:lnTo>
                  <a:lnTo>
                    <a:pt x="2011" y="2340"/>
                  </a:lnTo>
                  <a:lnTo>
                    <a:pt x="2011" y="2340"/>
                  </a:lnTo>
                  <a:lnTo>
                    <a:pt x="1996" y="2341"/>
                  </a:lnTo>
                  <a:lnTo>
                    <a:pt x="1981" y="2343"/>
                  </a:lnTo>
                  <a:lnTo>
                    <a:pt x="1963" y="2347"/>
                  </a:lnTo>
                  <a:lnTo>
                    <a:pt x="1946" y="2350"/>
                  </a:lnTo>
                  <a:lnTo>
                    <a:pt x="1909" y="2362"/>
                  </a:lnTo>
                  <a:lnTo>
                    <a:pt x="1870" y="2375"/>
                  </a:lnTo>
                  <a:lnTo>
                    <a:pt x="1830" y="2392"/>
                  </a:lnTo>
                  <a:lnTo>
                    <a:pt x="1787" y="2412"/>
                  </a:lnTo>
                  <a:lnTo>
                    <a:pt x="1746" y="2432"/>
                  </a:lnTo>
                  <a:lnTo>
                    <a:pt x="1704" y="2455"/>
                  </a:lnTo>
                  <a:lnTo>
                    <a:pt x="1664" y="2477"/>
                  </a:lnTo>
                  <a:lnTo>
                    <a:pt x="1625" y="2500"/>
                  </a:lnTo>
                  <a:lnTo>
                    <a:pt x="1555" y="2542"/>
                  </a:lnTo>
                  <a:lnTo>
                    <a:pt x="1500" y="2578"/>
                  </a:lnTo>
                  <a:lnTo>
                    <a:pt x="1466" y="2602"/>
                  </a:lnTo>
                  <a:lnTo>
                    <a:pt x="156" y="3558"/>
                  </a:lnTo>
                  <a:lnTo>
                    <a:pt x="156" y="3558"/>
                  </a:lnTo>
                  <a:lnTo>
                    <a:pt x="137" y="3572"/>
                  </a:lnTo>
                  <a:lnTo>
                    <a:pt x="120" y="3587"/>
                  </a:lnTo>
                  <a:lnTo>
                    <a:pt x="103" y="3602"/>
                  </a:lnTo>
                  <a:lnTo>
                    <a:pt x="88" y="3618"/>
                  </a:lnTo>
                  <a:lnTo>
                    <a:pt x="74" y="3635"/>
                  </a:lnTo>
                  <a:lnTo>
                    <a:pt x="62" y="3651"/>
                  </a:lnTo>
                  <a:lnTo>
                    <a:pt x="49" y="3669"/>
                  </a:lnTo>
                  <a:lnTo>
                    <a:pt x="39" y="3686"/>
                  </a:lnTo>
                  <a:lnTo>
                    <a:pt x="30" y="3704"/>
                  </a:lnTo>
                  <a:lnTo>
                    <a:pt x="23" y="3721"/>
                  </a:lnTo>
                  <a:lnTo>
                    <a:pt x="15" y="3740"/>
                  </a:lnTo>
                  <a:lnTo>
                    <a:pt x="10" y="3758"/>
                  </a:lnTo>
                  <a:lnTo>
                    <a:pt x="6" y="3777"/>
                  </a:lnTo>
                  <a:lnTo>
                    <a:pt x="3" y="3796"/>
                  </a:lnTo>
                  <a:lnTo>
                    <a:pt x="1" y="3813"/>
                  </a:lnTo>
                  <a:lnTo>
                    <a:pt x="0" y="3832"/>
                  </a:lnTo>
                  <a:lnTo>
                    <a:pt x="1" y="3851"/>
                  </a:lnTo>
                  <a:lnTo>
                    <a:pt x="3" y="3870"/>
                  </a:lnTo>
                  <a:lnTo>
                    <a:pt x="6" y="3889"/>
                  </a:lnTo>
                  <a:lnTo>
                    <a:pt x="10" y="3907"/>
                  </a:lnTo>
                  <a:lnTo>
                    <a:pt x="15" y="3925"/>
                  </a:lnTo>
                  <a:lnTo>
                    <a:pt x="23" y="3943"/>
                  </a:lnTo>
                  <a:lnTo>
                    <a:pt x="30" y="3962"/>
                  </a:lnTo>
                  <a:lnTo>
                    <a:pt x="39" y="3980"/>
                  </a:lnTo>
                  <a:lnTo>
                    <a:pt x="49" y="3997"/>
                  </a:lnTo>
                  <a:lnTo>
                    <a:pt x="62" y="4014"/>
                  </a:lnTo>
                  <a:lnTo>
                    <a:pt x="74" y="4031"/>
                  </a:lnTo>
                  <a:lnTo>
                    <a:pt x="88" y="4048"/>
                  </a:lnTo>
                  <a:lnTo>
                    <a:pt x="103" y="4063"/>
                  </a:lnTo>
                  <a:lnTo>
                    <a:pt x="120" y="4078"/>
                  </a:lnTo>
                  <a:lnTo>
                    <a:pt x="137" y="4093"/>
                  </a:lnTo>
                  <a:lnTo>
                    <a:pt x="156" y="4108"/>
                  </a:lnTo>
                  <a:lnTo>
                    <a:pt x="156" y="4108"/>
                  </a:lnTo>
                  <a:close/>
                  <a:moveTo>
                    <a:pt x="16432" y="7087"/>
                  </a:moveTo>
                  <a:lnTo>
                    <a:pt x="15123" y="6131"/>
                  </a:lnTo>
                  <a:lnTo>
                    <a:pt x="15123" y="6131"/>
                  </a:lnTo>
                  <a:lnTo>
                    <a:pt x="15088" y="6107"/>
                  </a:lnTo>
                  <a:lnTo>
                    <a:pt x="15033" y="6072"/>
                  </a:lnTo>
                  <a:lnTo>
                    <a:pt x="14963" y="6029"/>
                  </a:lnTo>
                  <a:lnTo>
                    <a:pt x="14924" y="6007"/>
                  </a:lnTo>
                  <a:lnTo>
                    <a:pt x="14884" y="5984"/>
                  </a:lnTo>
                  <a:lnTo>
                    <a:pt x="14842" y="5961"/>
                  </a:lnTo>
                  <a:lnTo>
                    <a:pt x="14801" y="5941"/>
                  </a:lnTo>
                  <a:lnTo>
                    <a:pt x="14759" y="5921"/>
                  </a:lnTo>
                  <a:lnTo>
                    <a:pt x="14719" y="5905"/>
                  </a:lnTo>
                  <a:lnTo>
                    <a:pt x="14679" y="5891"/>
                  </a:lnTo>
                  <a:lnTo>
                    <a:pt x="14642" y="5880"/>
                  </a:lnTo>
                  <a:lnTo>
                    <a:pt x="14625" y="5876"/>
                  </a:lnTo>
                  <a:lnTo>
                    <a:pt x="14608" y="5872"/>
                  </a:lnTo>
                  <a:lnTo>
                    <a:pt x="14592" y="5871"/>
                  </a:lnTo>
                  <a:lnTo>
                    <a:pt x="14578" y="5870"/>
                  </a:lnTo>
                  <a:lnTo>
                    <a:pt x="6527" y="5868"/>
                  </a:lnTo>
                  <a:lnTo>
                    <a:pt x="6527" y="8852"/>
                  </a:lnTo>
                  <a:lnTo>
                    <a:pt x="14578" y="8854"/>
                  </a:lnTo>
                  <a:lnTo>
                    <a:pt x="14578" y="8854"/>
                  </a:lnTo>
                  <a:lnTo>
                    <a:pt x="14592" y="8854"/>
                  </a:lnTo>
                  <a:lnTo>
                    <a:pt x="14608" y="8851"/>
                  </a:lnTo>
                  <a:lnTo>
                    <a:pt x="14625" y="8849"/>
                  </a:lnTo>
                  <a:lnTo>
                    <a:pt x="14642" y="8845"/>
                  </a:lnTo>
                  <a:lnTo>
                    <a:pt x="14679" y="8833"/>
                  </a:lnTo>
                  <a:lnTo>
                    <a:pt x="14719" y="8820"/>
                  </a:lnTo>
                  <a:lnTo>
                    <a:pt x="14759" y="8802"/>
                  </a:lnTo>
                  <a:lnTo>
                    <a:pt x="14801" y="8783"/>
                  </a:lnTo>
                  <a:lnTo>
                    <a:pt x="14842" y="8763"/>
                  </a:lnTo>
                  <a:lnTo>
                    <a:pt x="14884" y="8740"/>
                  </a:lnTo>
                  <a:lnTo>
                    <a:pt x="14924" y="8718"/>
                  </a:lnTo>
                  <a:lnTo>
                    <a:pt x="14963" y="8695"/>
                  </a:lnTo>
                  <a:lnTo>
                    <a:pt x="15033" y="8652"/>
                  </a:lnTo>
                  <a:lnTo>
                    <a:pt x="15088" y="8617"/>
                  </a:lnTo>
                  <a:lnTo>
                    <a:pt x="15123" y="8593"/>
                  </a:lnTo>
                  <a:lnTo>
                    <a:pt x="16432" y="7637"/>
                  </a:lnTo>
                  <a:lnTo>
                    <a:pt x="16432" y="7637"/>
                  </a:lnTo>
                  <a:lnTo>
                    <a:pt x="16451" y="7623"/>
                  </a:lnTo>
                  <a:lnTo>
                    <a:pt x="16468" y="7608"/>
                  </a:lnTo>
                  <a:lnTo>
                    <a:pt x="16486" y="7592"/>
                  </a:lnTo>
                  <a:lnTo>
                    <a:pt x="16501" y="7577"/>
                  </a:lnTo>
                  <a:lnTo>
                    <a:pt x="16515" y="7560"/>
                  </a:lnTo>
                  <a:lnTo>
                    <a:pt x="16527" y="7543"/>
                  </a:lnTo>
                  <a:lnTo>
                    <a:pt x="16539" y="7526"/>
                  </a:lnTo>
                  <a:lnTo>
                    <a:pt x="16549" y="7509"/>
                  </a:lnTo>
                  <a:lnTo>
                    <a:pt x="16559" y="7491"/>
                  </a:lnTo>
                  <a:lnTo>
                    <a:pt x="16566" y="7474"/>
                  </a:lnTo>
                  <a:lnTo>
                    <a:pt x="16573" y="7455"/>
                  </a:lnTo>
                  <a:lnTo>
                    <a:pt x="16578" y="7437"/>
                  </a:lnTo>
                  <a:lnTo>
                    <a:pt x="16583" y="7418"/>
                  </a:lnTo>
                  <a:lnTo>
                    <a:pt x="16585" y="7399"/>
                  </a:lnTo>
                  <a:lnTo>
                    <a:pt x="16588" y="7380"/>
                  </a:lnTo>
                  <a:lnTo>
                    <a:pt x="16588" y="7362"/>
                  </a:lnTo>
                  <a:lnTo>
                    <a:pt x="16588" y="7344"/>
                  </a:lnTo>
                  <a:lnTo>
                    <a:pt x="16585" y="7325"/>
                  </a:lnTo>
                  <a:lnTo>
                    <a:pt x="16583" y="7306"/>
                  </a:lnTo>
                  <a:lnTo>
                    <a:pt x="16578" y="7287"/>
                  </a:lnTo>
                  <a:lnTo>
                    <a:pt x="16573" y="7270"/>
                  </a:lnTo>
                  <a:lnTo>
                    <a:pt x="16566" y="7251"/>
                  </a:lnTo>
                  <a:lnTo>
                    <a:pt x="16559" y="7233"/>
                  </a:lnTo>
                  <a:lnTo>
                    <a:pt x="16549" y="7215"/>
                  </a:lnTo>
                  <a:lnTo>
                    <a:pt x="16539" y="7198"/>
                  </a:lnTo>
                  <a:lnTo>
                    <a:pt x="16527" y="7181"/>
                  </a:lnTo>
                  <a:lnTo>
                    <a:pt x="16515" y="7164"/>
                  </a:lnTo>
                  <a:lnTo>
                    <a:pt x="16501" y="7148"/>
                  </a:lnTo>
                  <a:lnTo>
                    <a:pt x="16486" y="7132"/>
                  </a:lnTo>
                  <a:lnTo>
                    <a:pt x="16468" y="7116"/>
                  </a:lnTo>
                  <a:lnTo>
                    <a:pt x="16451" y="7101"/>
                  </a:lnTo>
                  <a:lnTo>
                    <a:pt x="16432" y="7087"/>
                  </a:lnTo>
                  <a:lnTo>
                    <a:pt x="16432" y="7087"/>
                  </a:lnTo>
                  <a:close/>
                  <a:moveTo>
                    <a:pt x="1466" y="9661"/>
                  </a:moveTo>
                  <a:lnTo>
                    <a:pt x="156" y="10616"/>
                  </a:lnTo>
                  <a:lnTo>
                    <a:pt x="156" y="10616"/>
                  </a:lnTo>
                  <a:lnTo>
                    <a:pt x="137" y="10630"/>
                  </a:lnTo>
                  <a:lnTo>
                    <a:pt x="120" y="10645"/>
                  </a:lnTo>
                  <a:lnTo>
                    <a:pt x="103" y="10662"/>
                  </a:lnTo>
                  <a:lnTo>
                    <a:pt x="88" y="10677"/>
                  </a:lnTo>
                  <a:lnTo>
                    <a:pt x="74" y="10693"/>
                  </a:lnTo>
                  <a:lnTo>
                    <a:pt x="62" y="10710"/>
                  </a:lnTo>
                  <a:lnTo>
                    <a:pt x="49" y="10727"/>
                  </a:lnTo>
                  <a:lnTo>
                    <a:pt x="39" y="10745"/>
                  </a:lnTo>
                  <a:lnTo>
                    <a:pt x="30" y="10762"/>
                  </a:lnTo>
                  <a:lnTo>
                    <a:pt x="23" y="10780"/>
                  </a:lnTo>
                  <a:lnTo>
                    <a:pt x="15" y="10799"/>
                  </a:lnTo>
                  <a:lnTo>
                    <a:pt x="10" y="10817"/>
                  </a:lnTo>
                  <a:lnTo>
                    <a:pt x="6" y="10835"/>
                  </a:lnTo>
                  <a:lnTo>
                    <a:pt x="3" y="10854"/>
                  </a:lnTo>
                  <a:lnTo>
                    <a:pt x="1" y="10873"/>
                  </a:lnTo>
                  <a:lnTo>
                    <a:pt x="0" y="10891"/>
                  </a:lnTo>
                  <a:lnTo>
                    <a:pt x="1" y="10910"/>
                  </a:lnTo>
                  <a:lnTo>
                    <a:pt x="3" y="10929"/>
                  </a:lnTo>
                  <a:lnTo>
                    <a:pt x="6" y="10947"/>
                  </a:lnTo>
                  <a:lnTo>
                    <a:pt x="10" y="10966"/>
                  </a:lnTo>
                  <a:lnTo>
                    <a:pt x="15" y="10984"/>
                  </a:lnTo>
                  <a:lnTo>
                    <a:pt x="23" y="11003"/>
                  </a:lnTo>
                  <a:lnTo>
                    <a:pt x="30" y="11021"/>
                  </a:lnTo>
                  <a:lnTo>
                    <a:pt x="39" y="11038"/>
                  </a:lnTo>
                  <a:lnTo>
                    <a:pt x="49" y="11056"/>
                  </a:lnTo>
                  <a:lnTo>
                    <a:pt x="62" y="11072"/>
                  </a:lnTo>
                  <a:lnTo>
                    <a:pt x="74" y="11090"/>
                  </a:lnTo>
                  <a:lnTo>
                    <a:pt x="88" y="11106"/>
                  </a:lnTo>
                  <a:lnTo>
                    <a:pt x="103" y="11121"/>
                  </a:lnTo>
                  <a:lnTo>
                    <a:pt x="120" y="11138"/>
                  </a:lnTo>
                  <a:lnTo>
                    <a:pt x="137" y="11153"/>
                  </a:lnTo>
                  <a:lnTo>
                    <a:pt x="156" y="11167"/>
                  </a:lnTo>
                  <a:lnTo>
                    <a:pt x="1466" y="12122"/>
                  </a:lnTo>
                  <a:lnTo>
                    <a:pt x="1466" y="12122"/>
                  </a:lnTo>
                  <a:lnTo>
                    <a:pt x="1500" y="12146"/>
                  </a:lnTo>
                  <a:lnTo>
                    <a:pt x="1555" y="12181"/>
                  </a:lnTo>
                  <a:lnTo>
                    <a:pt x="1625" y="12224"/>
                  </a:lnTo>
                  <a:lnTo>
                    <a:pt x="1664" y="12247"/>
                  </a:lnTo>
                  <a:lnTo>
                    <a:pt x="1704" y="12270"/>
                  </a:lnTo>
                  <a:lnTo>
                    <a:pt x="1746" y="12292"/>
                  </a:lnTo>
                  <a:lnTo>
                    <a:pt x="1787" y="12312"/>
                  </a:lnTo>
                  <a:lnTo>
                    <a:pt x="1829" y="12331"/>
                  </a:lnTo>
                  <a:lnTo>
                    <a:pt x="1870" y="12349"/>
                  </a:lnTo>
                  <a:lnTo>
                    <a:pt x="1909" y="12363"/>
                  </a:lnTo>
                  <a:lnTo>
                    <a:pt x="1946" y="12374"/>
                  </a:lnTo>
                  <a:lnTo>
                    <a:pt x="1963" y="12378"/>
                  </a:lnTo>
                  <a:lnTo>
                    <a:pt x="1981" y="12380"/>
                  </a:lnTo>
                  <a:lnTo>
                    <a:pt x="1996" y="12383"/>
                  </a:lnTo>
                  <a:lnTo>
                    <a:pt x="2011" y="12383"/>
                  </a:lnTo>
                  <a:lnTo>
                    <a:pt x="10061" y="12385"/>
                  </a:lnTo>
                  <a:lnTo>
                    <a:pt x="10061" y="9398"/>
                  </a:lnTo>
                  <a:lnTo>
                    <a:pt x="2011" y="9400"/>
                  </a:lnTo>
                  <a:lnTo>
                    <a:pt x="2011" y="9400"/>
                  </a:lnTo>
                  <a:lnTo>
                    <a:pt x="1996" y="9400"/>
                  </a:lnTo>
                  <a:lnTo>
                    <a:pt x="1981" y="9401"/>
                  </a:lnTo>
                  <a:lnTo>
                    <a:pt x="1963" y="9405"/>
                  </a:lnTo>
                  <a:lnTo>
                    <a:pt x="1946" y="9409"/>
                  </a:lnTo>
                  <a:lnTo>
                    <a:pt x="1909" y="9420"/>
                  </a:lnTo>
                  <a:lnTo>
                    <a:pt x="1870" y="9434"/>
                  </a:lnTo>
                  <a:lnTo>
                    <a:pt x="1830" y="9450"/>
                  </a:lnTo>
                  <a:lnTo>
                    <a:pt x="1787" y="9471"/>
                  </a:lnTo>
                  <a:lnTo>
                    <a:pt x="1746" y="9491"/>
                  </a:lnTo>
                  <a:lnTo>
                    <a:pt x="1704" y="9513"/>
                  </a:lnTo>
                  <a:lnTo>
                    <a:pt x="1664" y="9536"/>
                  </a:lnTo>
                  <a:lnTo>
                    <a:pt x="1625" y="9559"/>
                  </a:lnTo>
                  <a:lnTo>
                    <a:pt x="1555" y="9602"/>
                  </a:lnTo>
                  <a:lnTo>
                    <a:pt x="1500" y="9637"/>
                  </a:lnTo>
                  <a:lnTo>
                    <a:pt x="1466" y="9661"/>
                  </a:lnTo>
                  <a:lnTo>
                    <a:pt x="1466" y="9661"/>
                  </a:lnTo>
                  <a:close/>
                  <a:moveTo>
                    <a:pt x="6527" y="15417"/>
                  </a:moveTo>
                  <a:lnTo>
                    <a:pt x="6527" y="15417"/>
                  </a:lnTo>
                  <a:lnTo>
                    <a:pt x="6528" y="15441"/>
                  </a:lnTo>
                  <a:lnTo>
                    <a:pt x="6530" y="15465"/>
                  </a:lnTo>
                  <a:lnTo>
                    <a:pt x="6532" y="15489"/>
                  </a:lnTo>
                  <a:lnTo>
                    <a:pt x="6537" y="15512"/>
                  </a:lnTo>
                  <a:lnTo>
                    <a:pt x="6542" y="15534"/>
                  </a:lnTo>
                  <a:lnTo>
                    <a:pt x="6549" y="15556"/>
                  </a:lnTo>
                  <a:lnTo>
                    <a:pt x="6556" y="15577"/>
                  </a:lnTo>
                  <a:lnTo>
                    <a:pt x="6564" y="15599"/>
                  </a:lnTo>
                  <a:lnTo>
                    <a:pt x="6574" y="15620"/>
                  </a:lnTo>
                  <a:lnTo>
                    <a:pt x="6584" y="15640"/>
                  </a:lnTo>
                  <a:lnTo>
                    <a:pt x="6595" y="15659"/>
                  </a:lnTo>
                  <a:lnTo>
                    <a:pt x="6608" y="15678"/>
                  </a:lnTo>
                  <a:lnTo>
                    <a:pt x="6620" y="15697"/>
                  </a:lnTo>
                  <a:lnTo>
                    <a:pt x="6634" y="15714"/>
                  </a:lnTo>
                  <a:lnTo>
                    <a:pt x="6649" y="15731"/>
                  </a:lnTo>
                  <a:lnTo>
                    <a:pt x="6664" y="15747"/>
                  </a:lnTo>
                  <a:lnTo>
                    <a:pt x="6681" y="15764"/>
                  </a:lnTo>
                  <a:lnTo>
                    <a:pt x="6697" y="15777"/>
                  </a:lnTo>
                  <a:lnTo>
                    <a:pt x="6715" y="15791"/>
                  </a:lnTo>
                  <a:lnTo>
                    <a:pt x="6734" y="15805"/>
                  </a:lnTo>
                  <a:lnTo>
                    <a:pt x="6753" y="15816"/>
                  </a:lnTo>
                  <a:lnTo>
                    <a:pt x="6773" y="15828"/>
                  </a:lnTo>
                  <a:lnTo>
                    <a:pt x="6793" y="15839"/>
                  </a:lnTo>
                  <a:lnTo>
                    <a:pt x="6813" y="15848"/>
                  </a:lnTo>
                  <a:lnTo>
                    <a:pt x="6834" y="15857"/>
                  </a:lnTo>
                  <a:lnTo>
                    <a:pt x="6856" y="15863"/>
                  </a:lnTo>
                  <a:lnTo>
                    <a:pt x="6879" y="15871"/>
                  </a:lnTo>
                  <a:lnTo>
                    <a:pt x="6900" y="15876"/>
                  </a:lnTo>
                  <a:lnTo>
                    <a:pt x="6924" y="15879"/>
                  </a:lnTo>
                  <a:lnTo>
                    <a:pt x="6947" y="15882"/>
                  </a:lnTo>
                  <a:lnTo>
                    <a:pt x="6970" y="15884"/>
                  </a:lnTo>
                  <a:lnTo>
                    <a:pt x="6994" y="15884"/>
                  </a:lnTo>
                  <a:lnTo>
                    <a:pt x="9594" y="15884"/>
                  </a:lnTo>
                  <a:lnTo>
                    <a:pt x="9594" y="15884"/>
                  </a:lnTo>
                  <a:lnTo>
                    <a:pt x="9618" y="15884"/>
                  </a:lnTo>
                  <a:lnTo>
                    <a:pt x="9641" y="15882"/>
                  </a:lnTo>
                  <a:lnTo>
                    <a:pt x="9665" y="15879"/>
                  </a:lnTo>
                  <a:lnTo>
                    <a:pt x="9688" y="15876"/>
                  </a:lnTo>
                  <a:lnTo>
                    <a:pt x="9711" y="15871"/>
                  </a:lnTo>
                  <a:lnTo>
                    <a:pt x="9732" y="15863"/>
                  </a:lnTo>
                  <a:lnTo>
                    <a:pt x="9755" y="15857"/>
                  </a:lnTo>
                  <a:lnTo>
                    <a:pt x="9776" y="15848"/>
                  </a:lnTo>
                  <a:lnTo>
                    <a:pt x="9796" y="15839"/>
                  </a:lnTo>
                  <a:lnTo>
                    <a:pt x="9817" y="15828"/>
                  </a:lnTo>
                  <a:lnTo>
                    <a:pt x="9835" y="15816"/>
                  </a:lnTo>
                  <a:lnTo>
                    <a:pt x="9856" y="15805"/>
                  </a:lnTo>
                  <a:lnTo>
                    <a:pt x="9873" y="15791"/>
                  </a:lnTo>
                  <a:lnTo>
                    <a:pt x="9891" y="15777"/>
                  </a:lnTo>
                  <a:lnTo>
                    <a:pt x="9908" y="15764"/>
                  </a:lnTo>
                  <a:lnTo>
                    <a:pt x="9925" y="15747"/>
                  </a:lnTo>
                  <a:lnTo>
                    <a:pt x="9940" y="15731"/>
                  </a:lnTo>
                  <a:lnTo>
                    <a:pt x="9954" y="15714"/>
                  </a:lnTo>
                  <a:lnTo>
                    <a:pt x="9969" y="15697"/>
                  </a:lnTo>
                  <a:lnTo>
                    <a:pt x="9981" y="15678"/>
                  </a:lnTo>
                  <a:lnTo>
                    <a:pt x="9994" y="15659"/>
                  </a:lnTo>
                  <a:lnTo>
                    <a:pt x="10005" y="15640"/>
                  </a:lnTo>
                  <a:lnTo>
                    <a:pt x="10015" y="15620"/>
                  </a:lnTo>
                  <a:lnTo>
                    <a:pt x="10024" y="15599"/>
                  </a:lnTo>
                  <a:lnTo>
                    <a:pt x="10033" y="15577"/>
                  </a:lnTo>
                  <a:lnTo>
                    <a:pt x="10041" y="15556"/>
                  </a:lnTo>
                  <a:lnTo>
                    <a:pt x="10047" y="15534"/>
                  </a:lnTo>
                  <a:lnTo>
                    <a:pt x="10052" y="15512"/>
                  </a:lnTo>
                  <a:lnTo>
                    <a:pt x="10056" y="15489"/>
                  </a:lnTo>
                  <a:lnTo>
                    <a:pt x="10060" y="15465"/>
                  </a:lnTo>
                  <a:lnTo>
                    <a:pt x="10061" y="15441"/>
                  </a:lnTo>
                  <a:lnTo>
                    <a:pt x="10061" y="15417"/>
                  </a:lnTo>
                  <a:lnTo>
                    <a:pt x="10061" y="12931"/>
                  </a:lnTo>
                  <a:lnTo>
                    <a:pt x="6527" y="12931"/>
                  </a:lnTo>
                  <a:lnTo>
                    <a:pt x="6527" y="154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4410075" y="2440305"/>
            <a:ext cx="3708400" cy="3338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，买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种</a:t>
            </a:r>
            <a:r>
              <a:rPr lang="zh-CN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个及以上，可以打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折或者减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美金</a:t>
            </a:r>
            <a:endParaRPr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just">
              <a:lnSpc>
                <a:spcPct val="20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</a:t>
            </a:r>
            <a:r>
              <a:rPr lang="zh-CN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种产品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个及以上，免掉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个中最低价的那个</a:t>
            </a:r>
            <a:endParaRPr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just">
              <a:lnSpc>
                <a:spcPct val="20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</a:t>
            </a:r>
            <a:r>
              <a:rPr lang="zh-CN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种产品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个及以上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个产品以固定价格购买</a:t>
            </a:r>
            <a:endParaRPr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just">
              <a:lnSpc>
                <a:spcPct val="20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4.</a:t>
            </a:r>
            <a:r>
              <a:rPr lang="zh-CN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阶梯促销，买满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个打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折，买满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个打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折</a:t>
            </a:r>
            <a:endParaRPr lang="zh-CN" altLang="en-US" sz="14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741054" y="362991"/>
            <a:ext cx="5808354" cy="535077"/>
            <a:chOff x="-264804" y="362991"/>
            <a:chExt cx="5808354" cy="535077"/>
          </a:xfrm>
        </p:grpSpPr>
        <p:sp>
          <p:nvSpPr>
            <p:cNvPr id="3" name="标题 1"/>
            <p:cNvSpPr txBox="1"/>
            <p:nvPr/>
          </p:nvSpPr>
          <p:spPr>
            <a:xfrm>
              <a:off x="-264804" y="362991"/>
              <a:ext cx="3569970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总结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3305810" y="49928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4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4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9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4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  <p:bldP spid="11" grpId="0"/>
      <p:bldP spid="2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28721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买一送一的设置</a:t>
            </a:r>
            <a:r>
              <a:rPr 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</a:t>
            </a: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 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送</a:t>
            </a: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B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2459990" y="1647190"/>
            <a:ext cx="8163560" cy="5083810"/>
            <a:chOff x="3874" y="2594"/>
            <a:chExt cx="12856" cy="8006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874" y="2594"/>
              <a:ext cx="12857" cy="8007"/>
            </a:xfrm>
            <a:prstGeom prst="rect">
              <a:avLst/>
            </a:prstGeom>
          </p:spPr>
        </p:pic>
        <p:grpSp>
          <p:nvGrpSpPr>
            <p:cNvPr id="13" name="组合 12"/>
            <p:cNvGrpSpPr/>
            <p:nvPr/>
          </p:nvGrpSpPr>
          <p:grpSpPr>
            <a:xfrm>
              <a:off x="12462" y="7997"/>
              <a:ext cx="3691" cy="482"/>
              <a:chOff x="12462" y="7997"/>
              <a:chExt cx="3691" cy="482"/>
            </a:xfrm>
          </p:grpSpPr>
          <p:cxnSp>
            <p:nvCxnSpPr>
              <p:cNvPr id="3" name="直接箭头连接符 2"/>
              <p:cNvCxnSpPr/>
              <p:nvPr/>
            </p:nvCxnSpPr>
            <p:spPr>
              <a:xfrm>
                <a:off x="12462" y="8238"/>
                <a:ext cx="1223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/>
            </p:nvSpPr>
            <p:spPr>
              <a:xfrm>
                <a:off x="13685" y="7997"/>
                <a:ext cx="24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买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A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赠送指定产品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0847" y="8861"/>
              <a:ext cx="4823" cy="482"/>
              <a:chOff x="10847" y="8861"/>
              <a:chExt cx="4823" cy="482"/>
            </a:xfrm>
          </p:grpSpPr>
          <p:cxnSp>
            <p:nvCxnSpPr>
              <p:cNvPr id="4" name="直接箭头连接符 3"/>
              <p:cNvCxnSpPr/>
              <p:nvPr/>
            </p:nvCxnSpPr>
            <p:spPr>
              <a:xfrm>
                <a:off x="10847" y="8861"/>
                <a:ext cx="1315" cy="16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文本框 4"/>
              <p:cNvSpPr txBox="1"/>
              <p:nvPr/>
            </p:nvSpPr>
            <p:spPr>
              <a:xfrm>
                <a:off x="12162" y="8861"/>
                <a:ext cx="350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填入你要赠送产品的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ASIN</a:t>
                </a:r>
                <a:endPara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11078" y="9484"/>
              <a:ext cx="4639" cy="551"/>
              <a:chOff x="11078" y="9484"/>
              <a:chExt cx="4639" cy="551"/>
            </a:xfrm>
          </p:grpSpPr>
          <p:cxnSp>
            <p:nvCxnSpPr>
              <p:cNvPr id="9" name="直接箭头连接符 8"/>
              <p:cNvCxnSpPr/>
              <p:nvPr/>
            </p:nvCxnSpPr>
            <p:spPr>
              <a:xfrm>
                <a:off x="11078" y="9484"/>
                <a:ext cx="1084" cy="16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文本框 9"/>
              <p:cNvSpPr txBox="1"/>
              <p:nvPr/>
            </p:nvSpPr>
            <p:spPr>
              <a:xfrm>
                <a:off x="12209" y="9553"/>
                <a:ext cx="350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填入你要赠送产品的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数量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0419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买一送一的设置</a:t>
            </a:r>
            <a:r>
              <a:rPr 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：买</a:t>
            </a: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送</a:t>
            </a: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14375" y="1532255"/>
            <a:ext cx="10763250" cy="5219700"/>
            <a:chOff x="1125" y="2413"/>
            <a:chExt cx="16950" cy="8220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125" y="2413"/>
              <a:ext cx="16950" cy="8220"/>
            </a:xfrm>
            <a:prstGeom prst="rect">
              <a:avLst/>
            </a:prstGeom>
          </p:spPr>
        </p:pic>
        <p:grpSp>
          <p:nvGrpSpPr>
            <p:cNvPr id="10" name="组合 9"/>
            <p:cNvGrpSpPr/>
            <p:nvPr/>
          </p:nvGrpSpPr>
          <p:grpSpPr>
            <a:xfrm>
              <a:off x="10316" y="5239"/>
              <a:ext cx="5830" cy="991"/>
              <a:chOff x="10316" y="5239"/>
              <a:chExt cx="5830" cy="991"/>
            </a:xfrm>
          </p:grpSpPr>
          <p:cxnSp>
            <p:nvCxnSpPr>
              <p:cNvPr id="3" name="直接箭头连接符 2"/>
              <p:cNvCxnSpPr/>
              <p:nvPr/>
            </p:nvCxnSpPr>
            <p:spPr>
              <a:xfrm flipH="1">
                <a:off x="11992" y="5722"/>
                <a:ext cx="1061" cy="50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/>
            </p:nvSpPr>
            <p:spPr>
              <a:xfrm>
                <a:off x="10316" y="5239"/>
                <a:ext cx="583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此处的数量一定要大于赠品的数量，即＞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2</a:t>
                </a:r>
                <a:endPara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9084" y="9415"/>
              <a:ext cx="2908" cy="851"/>
              <a:chOff x="9084" y="9415"/>
              <a:chExt cx="2908" cy="851"/>
            </a:xfrm>
          </p:grpSpPr>
          <p:cxnSp>
            <p:nvCxnSpPr>
              <p:cNvPr id="5" name="直接箭头连接符 4"/>
              <p:cNvCxnSpPr/>
              <p:nvPr/>
            </p:nvCxnSpPr>
            <p:spPr>
              <a:xfrm flipH="1" flipV="1">
                <a:off x="9084" y="9415"/>
                <a:ext cx="1338" cy="3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文本框 8"/>
              <p:cNvSpPr txBox="1"/>
              <p:nvPr/>
            </p:nvSpPr>
            <p:spPr>
              <a:xfrm>
                <a:off x="9800" y="9784"/>
                <a:ext cx="2192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填赠品的数量</a:t>
                </a:r>
                <a:endPara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0419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买一送一的设置</a:t>
            </a:r>
            <a:r>
              <a:rPr 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：满多少金额，送指定产品。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973580" y="1558290"/>
            <a:ext cx="8282940" cy="5087620"/>
            <a:chOff x="3108" y="2454"/>
            <a:chExt cx="13044" cy="8012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08" y="2454"/>
              <a:ext cx="12985" cy="8013"/>
            </a:xfrm>
            <a:prstGeom prst="rect">
              <a:avLst/>
            </a:prstGeom>
          </p:spPr>
        </p:pic>
        <p:grpSp>
          <p:nvGrpSpPr>
            <p:cNvPr id="18" name="组合 17"/>
            <p:cNvGrpSpPr/>
            <p:nvPr/>
          </p:nvGrpSpPr>
          <p:grpSpPr>
            <a:xfrm>
              <a:off x="13066" y="4916"/>
              <a:ext cx="2392" cy="991"/>
              <a:chOff x="13066" y="4916"/>
              <a:chExt cx="2392" cy="991"/>
            </a:xfrm>
          </p:grpSpPr>
          <p:cxnSp>
            <p:nvCxnSpPr>
              <p:cNvPr id="4" name="直接箭头连接符 3"/>
              <p:cNvCxnSpPr/>
              <p:nvPr/>
            </p:nvCxnSpPr>
            <p:spPr>
              <a:xfrm flipH="1">
                <a:off x="13316" y="5399"/>
                <a:ext cx="785" cy="50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/>
            </p:nvSpPr>
            <p:spPr>
              <a:xfrm>
                <a:off x="13066" y="4916"/>
                <a:ext cx="239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买家最少要花费</a:t>
                </a:r>
                <a:endParaRPr 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0415" y="8739"/>
              <a:ext cx="4823" cy="482"/>
              <a:chOff x="10847" y="8861"/>
              <a:chExt cx="4823" cy="482"/>
            </a:xfrm>
          </p:grpSpPr>
          <p:cxnSp>
            <p:nvCxnSpPr>
              <p:cNvPr id="5" name="直接箭头连接符 4"/>
              <p:cNvCxnSpPr/>
              <p:nvPr/>
            </p:nvCxnSpPr>
            <p:spPr>
              <a:xfrm>
                <a:off x="10847" y="8861"/>
                <a:ext cx="1315" cy="16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文本框 8"/>
              <p:cNvSpPr txBox="1"/>
              <p:nvPr/>
            </p:nvSpPr>
            <p:spPr>
              <a:xfrm>
                <a:off x="12162" y="8861"/>
                <a:ext cx="350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填入你要赠送产品的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ASIN</a:t>
                </a:r>
                <a:endPara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10415" y="9509"/>
              <a:ext cx="4639" cy="551"/>
              <a:chOff x="11078" y="9484"/>
              <a:chExt cx="4639" cy="551"/>
            </a:xfrm>
          </p:grpSpPr>
          <p:cxnSp>
            <p:nvCxnSpPr>
              <p:cNvPr id="10" name="直接箭头连接符 9"/>
              <p:cNvCxnSpPr/>
              <p:nvPr/>
            </p:nvCxnSpPr>
            <p:spPr>
              <a:xfrm>
                <a:off x="11078" y="9484"/>
                <a:ext cx="1084" cy="16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文本框 12"/>
              <p:cNvSpPr txBox="1"/>
              <p:nvPr/>
            </p:nvSpPr>
            <p:spPr>
              <a:xfrm>
                <a:off x="12209" y="9553"/>
                <a:ext cx="350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填入你要赠送产品的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数量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12462" y="7997"/>
              <a:ext cx="3691" cy="482"/>
              <a:chOff x="12462" y="7997"/>
              <a:chExt cx="3691" cy="482"/>
            </a:xfrm>
          </p:grpSpPr>
          <p:cxnSp>
            <p:nvCxnSpPr>
              <p:cNvPr id="16" name="直接箭头连接符 15"/>
              <p:cNvCxnSpPr/>
              <p:nvPr/>
            </p:nvCxnSpPr>
            <p:spPr>
              <a:xfrm>
                <a:off x="12462" y="8238"/>
                <a:ext cx="1223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文本框 16"/>
              <p:cNvSpPr txBox="1"/>
              <p:nvPr/>
            </p:nvSpPr>
            <p:spPr>
              <a:xfrm>
                <a:off x="13685" y="7997"/>
                <a:ext cx="24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买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A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赠送指定产品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0419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买一送一的设置</a:t>
            </a:r>
            <a:r>
              <a:rPr 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：买家每购买N个商品即送指定产品</a:t>
            </a:r>
            <a:endParaRPr lang="zh-CN" altLang="en-US" sz="16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229360" y="1400810"/>
            <a:ext cx="10156190" cy="5422900"/>
            <a:chOff x="1936" y="2206"/>
            <a:chExt cx="15994" cy="8540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36" y="2206"/>
              <a:ext cx="15995" cy="8540"/>
            </a:xfrm>
            <a:prstGeom prst="rect">
              <a:avLst/>
            </a:prstGeom>
          </p:spPr>
        </p:pic>
        <p:grpSp>
          <p:nvGrpSpPr>
            <p:cNvPr id="17" name="组合 16"/>
            <p:cNvGrpSpPr/>
            <p:nvPr/>
          </p:nvGrpSpPr>
          <p:grpSpPr>
            <a:xfrm>
              <a:off x="13353" y="5112"/>
              <a:ext cx="2468" cy="1023"/>
              <a:chOff x="13353" y="5112"/>
              <a:chExt cx="2468" cy="1023"/>
            </a:xfrm>
          </p:grpSpPr>
          <p:cxnSp>
            <p:nvCxnSpPr>
              <p:cNvPr id="3" name="直接箭头连接符 2"/>
              <p:cNvCxnSpPr/>
              <p:nvPr/>
            </p:nvCxnSpPr>
            <p:spPr>
              <a:xfrm flipH="1">
                <a:off x="13353" y="5595"/>
                <a:ext cx="737" cy="54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/>
            </p:nvSpPr>
            <p:spPr>
              <a:xfrm>
                <a:off x="13353" y="5112"/>
                <a:ext cx="24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购买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N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个商品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1934" y="8141"/>
              <a:ext cx="3691" cy="482"/>
              <a:chOff x="12462" y="7997"/>
              <a:chExt cx="3691" cy="482"/>
            </a:xfrm>
          </p:grpSpPr>
          <p:cxnSp>
            <p:nvCxnSpPr>
              <p:cNvPr id="4" name="直接箭头连接符 3"/>
              <p:cNvCxnSpPr/>
              <p:nvPr/>
            </p:nvCxnSpPr>
            <p:spPr>
              <a:xfrm>
                <a:off x="12462" y="8238"/>
                <a:ext cx="1223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文本框 4"/>
              <p:cNvSpPr txBox="1"/>
              <p:nvPr/>
            </p:nvSpPr>
            <p:spPr>
              <a:xfrm>
                <a:off x="13685" y="7997"/>
                <a:ext cx="24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买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A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赠送指定产品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9703" y="8986"/>
              <a:ext cx="4823" cy="482"/>
              <a:chOff x="10847" y="8861"/>
              <a:chExt cx="4823" cy="482"/>
            </a:xfrm>
          </p:grpSpPr>
          <p:cxnSp>
            <p:nvCxnSpPr>
              <p:cNvPr id="9" name="直接箭头连接符 8"/>
              <p:cNvCxnSpPr/>
              <p:nvPr/>
            </p:nvCxnSpPr>
            <p:spPr>
              <a:xfrm>
                <a:off x="10847" y="8861"/>
                <a:ext cx="1315" cy="16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文本框 9"/>
              <p:cNvSpPr txBox="1"/>
              <p:nvPr/>
            </p:nvSpPr>
            <p:spPr>
              <a:xfrm>
                <a:off x="12162" y="8861"/>
                <a:ext cx="350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填入你要赠送产品的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ASIN</a:t>
                </a:r>
                <a:endPara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9703" y="9829"/>
              <a:ext cx="4639" cy="551"/>
              <a:chOff x="11078" y="9484"/>
              <a:chExt cx="4639" cy="551"/>
            </a:xfrm>
          </p:grpSpPr>
          <p:cxnSp>
            <p:nvCxnSpPr>
              <p:cNvPr id="15" name="直接箭头连接符 14"/>
              <p:cNvCxnSpPr/>
              <p:nvPr/>
            </p:nvCxnSpPr>
            <p:spPr>
              <a:xfrm>
                <a:off x="11078" y="9484"/>
                <a:ext cx="1084" cy="16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文本框 15"/>
              <p:cNvSpPr txBox="1"/>
              <p:nvPr/>
            </p:nvSpPr>
            <p:spPr>
              <a:xfrm>
                <a:off x="12209" y="9553"/>
                <a:ext cx="350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填入你要赠送产品的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数量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6666874" cy="534670"/>
            <a:chOff x="-264804" y="362991"/>
            <a:chExt cx="6666874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442912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管理促销</a:t>
              </a:r>
              <a:r>
                <a:rPr lang="en-US" altLang="zh-CN" sz="2800" b="1" spc="300" dirty="0">
                  <a:latin typeface="+mj-ea"/>
                </a:rPr>
                <a:t>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设置步骤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64330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79425" y="1063625"/>
            <a:ext cx="10419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买一送一的设置</a:t>
            </a:r>
            <a:r>
              <a:rPr 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：买家每购买N个商品即送同款。</a:t>
            </a:r>
            <a:endParaRPr lang="zh-CN" altLang="en-US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938530" y="1661795"/>
            <a:ext cx="10314940" cy="5124450"/>
            <a:chOff x="1478" y="2617"/>
            <a:chExt cx="16244" cy="807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478" y="2617"/>
              <a:ext cx="16245" cy="8070"/>
            </a:xfrm>
            <a:prstGeom prst="rect">
              <a:avLst/>
            </a:prstGeom>
          </p:spPr>
        </p:pic>
        <p:grpSp>
          <p:nvGrpSpPr>
            <p:cNvPr id="10" name="组合 9"/>
            <p:cNvGrpSpPr/>
            <p:nvPr/>
          </p:nvGrpSpPr>
          <p:grpSpPr>
            <a:xfrm>
              <a:off x="13256" y="5505"/>
              <a:ext cx="2760" cy="1023"/>
              <a:chOff x="13256" y="5505"/>
              <a:chExt cx="2760" cy="1023"/>
            </a:xfrm>
          </p:grpSpPr>
          <p:cxnSp>
            <p:nvCxnSpPr>
              <p:cNvPr id="4" name="直接箭头连接符 3"/>
              <p:cNvCxnSpPr/>
              <p:nvPr/>
            </p:nvCxnSpPr>
            <p:spPr>
              <a:xfrm flipH="1">
                <a:off x="13256" y="5988"/>
                <a:ext cx="1056" cy="54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/>
            </p:nvSpPr>
            <p:spPr>
              <a:xfrm>
                <a:off x="13548" y="5505"/>
                <a:ext cx="24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购买</a:t>
                </a:r>
                <a:r>
                  <a:rPr lang="en-US" alt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N</a:t>
                </a:r>
                <a:r>
                  <a:rPr lang="zh-CN" altLang="en-US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个商品</a:t>
                </a:r>
                <a:endParaRPr lang="zh-CN" altLang="en-US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9352" y="9647"/>
              <a:ext cx="2640" cy="883"/>
              <a:chOff x="9352" y="9647"/>
              <a:chExt cx="2640" cy="883"/>
            </a:xfrm>
          </p:grpSpPr>
          <p:cxnSp>
            <p:nvCxnSpPr>
              <p:cNvPr id="5" name="直接箭头连接符 4"/>
              <p:cNvCxnSpPr/>
              <p:nvPr/>
            </p:nvCxnSpPr>
            <p:spPr>
              <a:xfrm flipH="1" flipV="1">
                <a:off x="9352" y="9647"/>
                <a:ext cx="1105" cy="41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文本框 8"/>
              <p:cNvSpPr txBox="1"/>
              <p:nvPr/>
            </p:nvSpPr>
            <p:spPr>
              <a:xfrm>
                <a:off x="9800" y="10048"/>
                <a:ext cx="2192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140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仿宋" panose="02010609060101010101" charset="-122"/>
                    <a:sym typeface="+mn-ea"/>
                  </a:rPr>
                  <a:t>填赠品的数量</a:t>
                </a:r>
                <a:endParaRPr lang="en-US" altLang="zh-CN" sz="14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仿宋" panose="02010609060101010101" charset="-122"/>
                  <a:sym typeface="+mn-ea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987" t="-1448" r="63568" b="84348"/>
          <a:stretch>
            <a:fillRect/>
          </a:stretch>
        </p:blipFill>
        <p:spPr>
          <a:xfrm>
            <a:off x="4811024" y="1056330"/>
            <a:ext cx="2366755" cy="1714664"/>
          </a:xfrm>
          <a:prstGeom prst="rect">
            <a:avLst/>
          </a:prstGeom>
          <a:effectLst/>
        </p:spPr>
      </p:pic>
      <p:sp>
        <p:nvSpPr>
          <p:cNvPr id="9" name="矩形 8"/>
          <p:cNvSpPr/>
          <p:nvPr/>
        </p:nvSpPr>
        <p:spPr>
          <a:xfrm>
            <a:off x="3769360" y="3211830"/>
            <a:ext cx="4652645" cy="64516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+mn-ea"/>
              </a:rPr>
              <a:t>两者的区别</a:t>
            </a:r>
            <a:endParaRPr lang="zh-CN" altLang="en-US" sz="3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83356" y="4076580"/>
            <a:ext cx="2024380" cy="30670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+mn-ea"/>
              </a:rPr>
              <a:t>Coupons和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+mn-ea"/>
              </a:rPr>
              <a:t>Promotion</a:t>
            </a:r>
            <a:endParaRPr lang="zh-CN" altLang="en-US" sz="1400" spc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ransition spd="med">
    <p:pull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bldLvl="0" animBg="1"/>
          <p:bldP spid="9" grpId="0" bldLvl="0" animBg="1"/>
          <p:bldP spid="1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bldLvl="0" animBg="1"/>
          <p:bldP spid="9" grpId="0" bldLvl="0" animBg="1"/>
          <p:bldP spid="10" grpId="0"/>
        </p:bldLst>
      </p:timing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54" y="362991"/>
            <a:ext cx="7101214" cy="535077"/>
            <a:chOff x="-264804" y="362991"/>
            <a:chExt cx="7101214" cy="535077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2872105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两者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区别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607310" y="499288"/>
              <a:ext cx="422910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Coupons和Promotion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5" name="Freeform 56"/>
          <p:cNvSpPr>
            <a:spLocks noEditPoints="1"/>
          </p:cNvSpPr>
          <p:nvPr/>
        </p:nvSpPr>
        <p:spPr bwMode="auto">
          <a:xfrm>
            <a:off x="1727200" y="1631461"/>
            <a:ext cx="9410700" cy="4673600"/>
          </a:xfrm>
          <a:custGeom>
            <a:avLst/>
            <a:gdLst>
              <a:gd name="T0" fmla="*/ 10728 w 12672"/>
              <a:gd name="T1" fmla="*/ 938 h 6232"/>
              <a:gd name="T2" fmla="*/ 8990 w 12672"/>
              <a:gd name="T3" fmla="*/ 787 h 6232"/>
              <a:gd name="T4" fmla="*/ 8502 w 12672"/>
              <a:gd name="T5" fmla="*/ 1084 h 6232"/>
              <a:gd name="T6" fmla="*/ 7500 w 12672"/>
              <a:gd name="T7" fmla="*/ 1124 h 6232"/>
              <a:gd name="T8" fmla="*/ 6479 w 12672"/>
              <a:gd name="T9" fmla="*/ 1169 h 6232"/>
              <a:gd name="T10" fmla="*/ 6686 w 12672"/>
              <a:gd name="T11" fmla="*/ 1453 h 6232"/>
              <a:gd name="T12" fmla="*/ 6129 w 12672"/>
              <a:gd name="T13" fmla="*/ 2000 h 6232"/>
              <a:gd name="T14" fmla="*/ 6312 w 12672"/>
              <a:gd name="T15" fmla="*/ 2400 h 6232"/>
              <a:gd name="T16" fmla="*/ 6761 w 12672"/>
              <a:gd name="T17" fmla="*/ 2533 h 6232"/>
              <a:gd name="T18" fmla="*/ 5517 w 12672"/>
              <a:gd name="T19" fmla="*/ 3005 h 6232"/>
              <a:gd name="T20" fmla="*/ 6545 w 12672"/>
              <a:gd name="T21" fmla="*/ 5128 h 6232"/>
              <a:gd name="T22" fmla="*/ 7172 w 12672"/>
              <a:gd name="T23" fmla="*/ 3143 h 6232"/>
              <a:gd name="T24" fmla="*/ 7784 w 12672"/>
              <a:gd name="T25" fmla="*/ 3037 h 6232"/>
              <a:gd name="T26" fmla="*/ 9354 w 12672"/>
              <a:gd name="T27" fmla="*/ 3440 h 6232"/>
              <a:gd name="T28" fmla="*/ 10219 w 12672"/>
              <a:gd name="T29" fmla="*/ 2954 h 6232"/>
              <a:gd name="T30" fmla="*/ 10930 w 12672"/>
              <a:gd name="T31" fmla="*/ 1981 h 6232"/>
              <a:gd name="T32" fmla="*/ 11645 w 12672"/>
              <a:gd name="T33" fmla="*/ 1904 h 6232"/>
              <a:gd name="T34" fmla="*/ 12643 w 12672"/>
              <a:gd name="T35" fmla="*/ 1255 h 6232"/>
              <a:gd name="T36" fmla="*/ 10271 w 12672"/>
              <a:gd name="T37" fmla="*/ 3535 h 6232"/>
              <a:gd name="T38" fmla="*/ 10298 w 12672"/>
              <a:gd name="T39" fmla="*/ 3742 h 6232"/>
              <a:gd name="T40" fmla="*/ 9309 w 12672"/>
              <a:gd name="T41" fmla="*/ 3859 h 6232"/>
              <a:gd name="T42" fmla="*/ 9696 w 12672"/>
              <a:gd name="T43" fmla="*/ 4290 h 6232"/>
              <a:gd name="T44" fmla="*/ 10063 w 12672"/>
              <a:gd name="T45" fmla="*/ 4103 h 6232"/>
              <a:gd name="T46" fmla="*/ 10235 w 12672"/>
              <a:gd name="T47" fmla="*/ 4209 h 6232"/>
              <a:gd name="T48" fmla="*/ 10795 w 12672"/>
              <a:gd name="T49" fmla="*/ 2650 h 6232"/>
              <a:gd name="T50" fmla="*/ 10890 w 12672"/>
              <a:gd name="T51" fmla="*/ 2474 h 6232"/>
              <a:gd name="T52" fmla="*/ 4143 w 12672"/>
              <a:gd name="T53" fmla="*/ 1340 h 6232"/>
              <a:gd name="T54" fmla="*/ 3605 w 12672"/>
              <a:gd name="T55" fmla="*/ 506 h 6232"/>
              <a:gd name="T56" fmla="*/ 4872 w 12672"/>
              <a:gd name="T57" fmla="*/ 13 h 6232"/>
              <a:gd name="T58" fmla="*/ 5233 w 12672"/>
              <a:gd name="T59" fmla="*/ 498 h 6232"/>
              <a:gd name="T60" fmla="*/ 5069 w 12672"/>
              <a:gd name="T61" fmla="*/ 873 h 6232"/>
              <a:gd name="T62" fmla="*/ 3540 w 12672"/>
              <a:gd name="T63" fmla="*/ 5816 h 6232"/>
              <a:gd name="T64" fmla="*/ 3089 w 12672"/>
              <a:gd name="T65" fmla="*/ 4065 h 6232"/>
              <a:gd name="T66" fmla="*/ 1942 w 12672"/>
              <a:gd name="T67" fmla="*/ 2984 h 6232"/>
              <a:gd name="T68" fmla="*/ 1210 w 12672"/>
              <a:gd name="T69" fmla="*/ 1812 h 6232"/>
              <a:gd name="T70" fmla="*/ 210 w 12672"/>
              <a:gd name="T71" fmla="*/ 1629 h 6232"/>
              <a:gd name="T72" fmla="*/ 35 w 12672"/>
              <a:gd name="T73" fmla="*/ 1098 h 6232"/>
              <a:gd name="T74" fmla="*/ 1679 w 12672"/>
              <a:gd name="T75" fmla="*/ 1045 h 6232"/>
              <a:gd name="T76" fmla="*/ 2554 w 12672"/>
              <a:gd name="T77" fmla="*/ 809 h 6232"/>
              <a:gd name="T78" fmla="*/ 3058 w 12672"/>
              <a:gd name="T79" fmla="*/ 1193 h 6232"/>
              <a:gd name="T80" fmla="*/ 3148 w 12672"/>
              <a:gd name="T81" fmla="*/ 1902 h 6232"/>
              <a:gd name="T82" fmla="*/ 3922 w 12672"/>
              <a:gd name="T83" fmla="*/ 1915 h 6232"/>
              <a:gd name="T84" fmla="*/ 3522 w 12672"/>
              <a:gd name="T85" fmla="*/ 2352 h 6232"/>
              <a:gd name="T86" fmla="*/ 2490 w 12672"/>
              <a:gd name="T87" fmla="*/ 3235 h 6232"/>
              <a:gd name="T88" fmla="*/ 3742 w 12672"/>
              <a:gd name="T89" fmla="*/ 3671 h 6232"/>
              <a:gd name="T90" fmla="*/ 3477 w 12672"/>
              <a:gd name="T91" fmla="*/ 66 h 6232"/>
              <a:gd name="T92" fmla="*/ 2830 w 12672"/>
              <a:gd name="T93" fmla="*/ 462 h 6232"/>
              <a:gd name="T94" fmla="*/ 3544 w 12672"/>
              <a:gd name="T95" fmla="*/ 1488 h 6232"/>
              <a:gd name="T96" fmla="*/ 3031 w 12672"/>
              <a:gd name="T97" fmla="*/ 774 h 6232"/>
              <a:gd name="T98" fmla="*/ 1772 w 12672"/>
              <a:gd name="T99" fmla="*/ 827 h 6232"/>
              <a:gd name="T100" fmla="*/ 2079 w 12672"/>
              <a:gd name="T101" fmla="*/ 851 h 6232"/>
              <a:gd name="T102" fmla="*/ 1962 w 12672"/>
              <a:gd name="T103" fmla="*/ 596 h 6232"/>
              <a:gd name="T104" fmla="*/ 2397 w 12672"/>
              <a:gd name="T105" fmla="*/ 804 h 6232"/>
              <a:gd name="T106" fmla="*/ 2506 w 12672"/>
              <a:gd name="T107" fmla="*/ 393 h 6232"/>
              <a:gd name="T108" fmla="*/ 3111 w 12672"/>
              <a:gd name="T109" fmla="*/ 668 h 6232"/>
              <a:gd name="T110" fmla="*/ 2546 w 12672"/>
              <a:gd name="T111" fmla="*/ 655 h 6232"/>
              <a:gd name="T112" fmla="*/ 10874 w 12672"/>
              <a:gd name="T113" fmla="*/ 5317 h 6232"/>
              <a:gd name="T114" fmla="*/ 10296 w 12672"/>
              <a:gd name="T115" fmla="*/ 4672 h 6232"/>
              <a:gd name="T116" fmla="*/ 11226 w 12672"/>
              <a:gd name="T117" fmla="*/ 4827 h 6232"/>
              <a:gd name="T118" fmla="*/ 10688 w 12672"/>
              <a:gd name="T119" fmla="*/ 4102 h 6232"/>
              <a:gd name="T120" fmla="*/ 5736 w 12672"/>
              <a:gd name="T121" fmla="*/ 1718 h 6232"/>
              <a:gd name="T122" fmla="*/ 8203 w 12672"/>
              <a:gd name="T123" fmla="*/ 615 h 6232"/>
              <a:gd name="T124" fmla="*/ 6821 w 12672"/>
              <a:gd name="T125" fmla="*/ 368 h 6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672" h="6232">
                <a:moveTo>
                  <a:pt x="12625" y="1249"/>
                </a:moveTo>
                <a:lnTo>
                  <a:pt x="12625" y="1249"/>
                </a:lnTo>
                <a:lnTo>
                  <a:pt x="12593" y="1239"/>
                </a:lnTo>
                <a:lnTo>
                  <a:pt x="12585" y="1236"/>
                </a:lnTo>
                <a:lnTo>
                  <a:pt x="12580" y="1233"/>
                </a:lnTo>
                <a:lnTo>
                  <a:pt x="12576" y="1226"/>
                </a:lnTo>
                <a:lnTo>
                  <a:pt x="12572" y="1223"/>
                </a:lnTo>
                <a:lnTo>
                  <a:pt x="12566" y="1218"/>
                </a:lnTo>
                <a:lnTo>
                  <a:pt x="12566" y="1218"/>
                </a:lnTo>
                <a:lnTo>
                  <a:pt x="12563" y="1217"/>
                </a:lnTo>
                <a:lnTo>
                  <a:pt x="12560" y="1215"/>
                </a:lnTo>
                <a:lnTo>
                  <a:pt x="12556" y="1217"/>
                </a:lnTo>
                <a:lnTo>
                  <a:pt x="12553" y="1218"/>
                </a:lnTo>
                <a:lnTo>
                  <a:pt x="12550" y="1226"/>
                </a:lnTo>
                <a:lnTo>
                  <a:pt x="12547" y="1236"/>
                </a:lnTo>
                <a:lnTo>
                  <a:pt x="12542" y="1255"/>
                </a:lnTo>
                <a:lnTo>
                  <a:pt x="12539" y="1263"/>
                </a:lnTo>
                <a:lnTo>
                  <a:pt x="12536" y="1267"/>
                </a:lnTo>
                <a:lnTo>
                  <a:pt x="12536" y="1267"/>
                </a:lnTo>
                <a:lnTo>
                  <a:pt x="12531" y="1267"/>
                </a:lnTo>
                <a:lnTo>
                  <a:pt x="12526" y="1267"/>
                </a:lnTo>
                <a:lnTo>
                  <a:pt x="12521" y="1263"/>
                </a:lnTo>
                <a:lnTo>
                  <a:pt x="12515" y="1259"/>
                </a:lnTo>
                <a:lnTo>
                  <a:pt x="12511" y="1252"/>
                </a:lnTo>
                <a:lnTo>
                  <a:pt x="12507" y="1244"/>
                </a:lnTo>
                <a:lnTo>
                  <a:pt x="12505" y="1233"/>
                </a:lnTo>
                <a:lnTo>
                  <a:pt x="12503" y="1218"/>
                </a:lnTo>
                <a:lnTo>
                  <a:pt x="12503" y="1218"/>
                </a:lnTo>
                <a:lnTo>
                  <a:pt x="12503" y="1206"/>
                </a:lnTo>
                <a:lnTo>
                  <a:pt x="12500" y="1198"/>
                </a:lnTo>
                <a:lnTo>
                  <a:pt x="12497" y="1194"/>
                </a:lnTo>
                <a:lnTo>
                  <a:pt x="12492" y="1194"/>
                </a:lnTo>
                <a:lnTo>
                  <a:pt x="12481" y="1196"/>
                </a:lnTo>
                <a:lnTo>
                  <a:pt x="12475" y="1196"/>
                </a:lnTo>
                <a:lnTo>
                  <a:pt x="12470" y="1194"/>
                </a:lnTo>
                <a:lnTo>
                  <a:pt x="12470" y="1194"/>
                </a:lnTo>
                <a:lnTo>
                  <a:pt x="12457" y="1183"/>
                </a:lnTo>
                <a:lnTo>
                  <a:pt x="12441" y="1172"/>
                </a:lnTo>
                <a:lnTo>
                  <a:pt x="12422" y="1161"/>
                </a:lnTo>
                <a:lnTo>
                  <a:pt x="12410" y="1156"/>
                </a:lnTo>
                <a:lnTo>
                  <a:pt x="12399" y="1153"/>
                </a:lnTo>
                <a:lnTo>
                  <a:pt x="12399" y="1153"/>
                </a:lnTo>
                <a:lnTo>
                  <a:pt x="12388" y="1148"/>
                </a:lnTo>
                <a:lnTo>
                  <a:pt x="12375" y="1141"/>
                </a:lnTo>
                <a:lnTo>
                  <a:pt x="12346" y="1124"/>
                </a:lnTo>
                <a:lnTo>
                  <a:pt x="12314" y="1103"/>
                </a:lnTo>
                <a:lnTo>
                  <a:pt x="12296" y="1093"/>
                </a:lnTo>
                <a:lnTo>
                  <a:pt x="12279" y="1084"/>
                </a:lnTo>
                <a:lnTo>
                  <a:pt x="12279" y="1084"/>
                </a:lnTo>
                <a:lnTo>
                  <a:pt x="12242" y="1068"/>
                </a:lnTo>
                <a:lnTo>
                  <a:pt x="12226" y="1061"/>
                </a:lnTo>
                <a:lnTo>
                  <a:pt x="12208" y="1056"/>
                </a:lnTo>
                <a:lnTo>
                  <a:pt x="12190" y="1052"/>
                </a:lnTo>
                <a:lnTo>
                  <a:pt x="12173" y="1050"/>
                </a:lnTo>
                <a:lnTo>
                  <a:pt x="12155" y="1050"/>
                </a:lnTo>
                <a:lnTo>
                  <a:pt x="12136" y="1052"/>
                </a:lnTo>
                <a:lnTo>
                  <a:pt x="12136" y="1052"/>
                </a:lnTo>
                <a:lnTo>
                  <a:pt x="12118" y="1053"/>
                </a:lnTo>
                <a:lnTo>
                  <a:pt x="12102" y="1053"/>
                </a:lnTo>
                <a:lnTo>
                  <a:pt x="12086" y="1052"/>
                </a:lnTo>
                <a:lnTo>
                  <a:pt x="12070" y="1048"/>
                </a:lnTo>
                <a:lnTo>
                  <a:pt x="12036" y="1039"/>
                </a:lnTo>
                <a:lnTo>
                  <a:pt x="11998" y="1031"/>
                </a:lnTo>
                <a:lnTo>
                  <a:pt x="11998" y="1031"/>
                </a:lnTo>
                <a:lnTo>
                  <a:pt x="11982" y="1029"/>
                </a:lnTo>
                <a:lnTo>
                  <a:pt x="11977" y="1029"/>
                </a:lnTo>
                <a:lnTo>
                  <a:pt x="11972" y="1031"/>
                </a:lnTo>
                <a:lnTo>
                  <a:pt x="11970" y="1032"/>
                </a:lnTo>
                <a:lnTo>
                  <a:pt x="11970" y="1035"/>
                </a:lnTo>
                <a:lnTo>
                  <a:pt x="11974" y="1042"/>
                </a:lnTo>
                <a:lnTo>
                  <a:pt x="11987" y="1063"/>
                </a:lnTo>
                <a:lnTo>
                  <a:pt x="11995" y="1076"/>
                </a:lnTo>
                <a:lnTo>
                  <a:pt x="12001" y="1090"/>
                </a:lnTo>
                <a:lnTo>
                  <a:pt x="12001" y="1090"/>
                </a:lnTo>
                <a:lnTo>
                  <a:pt x="12003" y="1096"/>
                </a:lnTo>
                <a:lnTo>
                  <a:pt x="12003" y="1101"/>
                </a:lnTo>
                <a:lnTo>
                  <a:pt x="12003" y="1104"/>
                </a:lnTo>
                <a:lnTo>
                  <a:pt x="12001" y="1108"/>
                </a:lnTo>
                <a:lnTo>
                  <a:pt x="11998" y="1109"/>
                </a:lnTo>
                <a:lnTo>
                  <a:pt x="11993" y="1111"/>
                </a:lnTo>
                <a:lnTo>
                  <a:pt x="11982" y="1109"/>
                </a:lnTo>
                <a:lnTo>
                  <a:pt x="11969" y="1106"/>
                </a:lnTo>
                <a:lnTo>
                  <a:pt x="11953" y="1103"/>
                </a:lnTo>
                <a:lnTo>
                  <a:pt x="11921" y="1093"/>
                </a:lnTo>
                <a:lnTo>
                  <a:pt x="11921" y="1093"/>
                </a:lnTo>
                <a:lnTo>
                  <a:pt x="11914" y="1092"/>
                </a:lnTo>
                <a:lnTo>
                  <a:pt x="11911" y="1088"/>
                </a:lnTo>
                <a:lnTo>
                  <a:pt x="11909" y="1087"/>
                </a:lnTo>
                <a:lnTo>
                  <a:pt x="11909" y="1084"/>
                </a:lnTo>
                <a:lnTo>
                  <a:pt x="11914" y="1077"/>
                </a:lnTo>
                <a:lnTo>
                  <a:pt x="11922" y="1071"/>
                </a:lnTo>
                <a:lnTo>
                  <a:pt x="11932" y="1063"/>
                </a:lnTo>
                <a:lnTo>
                  <a:pt x="11940" y="1055"/>
                </a:lnTo>
                <a:lnTo>
                  <a:pt x="11943" y="1052"/>
                </a:lnTo>
                <a:lnTo>
                  <a:pt x="11945" y="1047"/>
                </a:lnTo>
                <a:lnTo>
                  <a:pt x="11945" y="1042"/>
                </a:lnTo>
                <a:lnTo>
                  <a:pt x="11942" y="1037"/>
                </a:lnTo>
                <a:lnTo>
                  <a:pt x="11942" y="1037"/>
                </a:lnTo>
                <a:lnTo>
                  <a:pt x="11937" y="1031"/>
                </a:lnTo>
                <a:lnTo>
                  <a:pt x="11934" y="1031"/>
                </a:lnTo>
                <a:lnTo>
                  <a:pt x="11930" y="1029"/>
                </a:lnTo>
                <a:lnTo>
                  <a:pt x="11926" y="1032"/>
                </a:lnTo>
                <a:lnTo>
                  <a:pt x="11919" y="1035"/>
                </a:lnTo>
                <a:lnTo>
                  <a:pt x="11909" y="1048"/>
                </a:lnTo>
                <a:lnTo>
                  <a:pt x="11903" y="1053"/>
                </a:lnTo>
                <a:lnTo>
                  <a:pt x="11897" y="1055"/>
                </a:lnTo>
                <a:lnTo>
                  <a:pt x="11897" y="1055"/>
                </a:lnTo>
                <a:lnTo>
                  <a:pt x="11865" y="1061"/>
                </a:lnTo>
                <a:lnTo>
                  <a:pt x="11824" y="1069"/>
                </a:lnTo>
                <a:lnTo>
                  <a:pt x="11824" y="1069"/>
                </a:lnTo>
                <a:lnTo>
                  <a:pt x="11815" y="1071"/>
                </a:lnTo>
                <a:lnTo>
                  <a:pt x="11805" y="1072"/>
                </a:lnTo>
                <a:lnTo>
                  <a:pt x="11789" y="1071"/>
                </a:lnTo>
                <a:lnTo>
                  <a:pt x="11735" y="1058"/>
                </a:lnTo>
                <a:lnTo>
                  <a:pt x="11735" y="1058"/>
                </a:lnTo>
                <a:lnTo>
                  <a:pt x="11718" y="1056"/>
                </a:lnTo>
                <a:lnTo>
                  <a:pt x="11707" y="1056"/>
                </a:lnTo>
                <a:lnTo>
                  <a:pt x="11701" y="1058"/>
                </a:lnTo>
                <a:lnTo>
                  <a:pt x="11698" y="1060"/>
                </a:lnTo>
                <a:lnTo>
                  <a:pt x="11696" y="1063"/>
                </a:lnTo>
                <a:lnTo>
                  <a:pt x="11694" y="1064"/>
                </a:lnTo>
                <a:lnTo>
                  <a:pt x="11691" y="1064"/>
                </a:lnTo>
                <a:lnTo>
                  <a:pt x="11686" y="1063"/>
                </a:lnTo>
                <a:lnTo>
                  <a:pt x="11686" y="1063"/>
                </a:lnTo>
                <a:lnTo>
                  <a:pt x="11678" y="1060"/>
                </a:lnTo>
                <a:lnTo>
                  <a:pt x="11672" y="1058"/>
                </a:lnTo>
                <a:lnTo>
                  <a:pt x="11657" y="1058"/>
                </a:lnTo>
                <a:lnTo>
                  <a:pt x="11641" y="1060"/>
                </a:lnTo>
                <a:lnTo>
                  <a:pt x="11632" y="1060"/>
                </a:lnTo>
                <a:lnTo>
                  <a:pt x="11621" y="1058"/>
                </a:lnTo>
                <a:lnTo>
                  <a:pt x="11621" y="1058"/>
                </a:lnTo>
                <a:lnTo>
                  <a:pt x="11609" y="1056"/>
                </a:lnTo>
                <a:lnTo>
                  <a:pt x="11603" y="1052"/>
                </a:lnTo>
                <a:lnTo>
                  <a:pt x="11600" y="1045"/>
                </a:lnTo>
                <a:lnTo>
                  <a:pt x="11598" y="1037"/>
                </a:lnTo>
                <a:lnTo>
                  <a:pt x="11596" y="1018"/>
                </a:lnTo>
                <a:lnTo>
                  <a:pt x="11593" y="1008"/>
                </a:lnTo>
                <a:lnTo>
                  <a:pt x="11588" y="997"/>
                </a:lnTo>
                <a:lnTo>
                  <a:pt x="11588" y="997"/>
                </a:lnTo>
                <a:lnTo>
                  <a:pt x="11585" y="991"/>
                </a:lnTo>
                <a:lnTo>
                  <a:pt x="11579" y="986"/>
                </a:lnTo>
                <a:lnTo>
                  <a:pt x="11571" y="982"/>
                </a:lnTo>
                <a:lnTo>
                  <a:pt x="11563" y="978"/>
                </a:lnTo>
                <a:lnTo>
                  <a:pt x="11542" y="973"/>
                </a:lnTo>
                <a:lnTo>
                  <a:pt x="11518" y="970"/>
                </a:lnTo>
                <a:lnTo>
                  <a:pt x="11494" y="970"/>
                </a:lnTo>
                <a:lnTo>
                  <a:pt x="11470" y="970"/>
                </a:lnTo>
                <a:lnTo>
                  <a:pt x="11447" y="971"/>
                </a:lnTo>
                <a:lnTo>
                  <a:pt x="11430" y="976"/>
                </a:lnTo>
                <a:lnTo>
                  <a:pt x="11430" y="976"/>
                </a:lnTo>
                <a:lnTo>
                  <a:pt x="11401" y="982"/>
                </a:lnTo>
                <a:lnTo>
                  <a:pt x="11377" y="984"/>
                </a:lnTo>
                <a:lnTo>
                  <a:pt x="11365" y="984"/>
                </a:lnTo>
                <a:lnTo>
                  <a:pt x="11356" y="982"/>
                </a:lnTo>
                <a:lnTo>
                  <a:pt x="11348" y="979"/>
                </a:lnTo>
                <a:lnTo>
                  <a:pt x="11340" y="976"/>
                </a:lnTo>
                <a:lnTo>
                  <a:pt x="11340" y="976"/>
                </a:lnTo>
                <a:lnTo>
                  <a:pt x="11324" y="968"/>
                </a:lnTo>
                <a:lnTo>
                  <a:pt x="11308" y="962"/>
                </a:lnTo>
                <a:lnTo>
                  <a:pt x="11263" y="950"/>
                </a:lnTo>
                <a:lnTo>
                  <a:pt x="11263" y="950"/>
                </a:lnTo>
                <a:lnTo>
                  <a:pt x="11253" y="947"/>
                </a:lnTo>
                <a:lnTo>
                  <a:pt x="11251" y="946"/>
                </a:lnTo>
                <a:lnTo>
                  <a:pt x="11250" y="942"/>
                </a:lnTo>
                <a:lnTo>
                  <a:pt x="11251" y="938"/>
                </a:lnTo>
                <a:lnTo>
                  <a:pt x="11256" y="933"/>
                </a:lnTo>
                <a:lnTo>
                  <a:pt x="11261" y="926"/>
                </a:lnTo>
                <a:lnTo>
                  <a:pt x="11264" y="920"/>
                </a:lnTo>
                <a:lnTo>
                  <a:pt x="11266" y="917"/>
                </a:lnTo>
                <a:lnTo>
                  <a:pt x="11266" y="913"/>
                </a:lnTo>
                <a:lnTo>
                  <a:pt x="11263" y="910"/>
                </a:lnTo>
                <a:lnTo>
                  <a:pt x="11259" y="905"/>
                </a:lnTo>
                <a:lnTo>
                  <a:pt x="11259" y="905"/>
                </a:lnTo>
                <a:lnTo>
                  <a:pt x="11255" y="902"/>
                </a:lnTo>
                <a:lnTo>
                  <a:pt x="11248" y="899"/>
                </a:lnTo>
                <a:lnTo>
                  <a:pt x="11232" y="896"/>
                </a:lnTo>
                <a:lnTo>
                  <a:pt x="11213" y="893"/>
                </a:lnTo>
                <a:lnTo>
                  <a:pt x="11192" y="891"/>
                </a:lnTo>
                <a:lnTo>
                  <a:pt x="11169" y="888"/>
                </a:lnTo>
                <a:lnTo>
                  <a:pt x="11149" y="886"/>
                </a:lnTo>
                <a:lnTo>
                  <a:pt x="11126" y="881"/>
                </a:lnTo>
                <a:lnTo>
                  <a:pt x="11107" y="875"/>
                </a:lnTo>
                <a:lnTo>
                  <a:pt x="11107" y="875"/>
                </a:lnTo>
                <a:lnTo>
                  <a:pt x="11086" y="867"/>
                </a:lnTo>
                <a:lnTo>
                  <a:pt x="11062" y="860"/>
                </a:lnTo>
                <a:lnTo>
                  <a:pt x="11038" y="856"/>
                </a:lnTo>
                <a:lnTo>
                  <a:pt x="11012" y="852"/>
                </a:lnTo>
                <a:lnTo>
                  <a:pt x="10990" y="849"/>
                </a:lnTo>
                <a:lnTo>
                  <a:pt x="10972" y="851"/>
                </a:lnTo>
                <a:lnTo>
                  <a:pt x="10964" y="851"/>
                </a:lnTo>
                <a:lnTo>
                  <a:pt x="10959" y="852"/>
                </a:lnTo>
                <a:lnTo>
                  <a:pt x="10956" y="854"/>
                </a:lnTo>
                <a:lnTo>
                  <a:pt x="10954" y="857"/>
                </a:lnTo>
                <a:lnTo>
                  <a:pt x="10954" y="857"/>
                </a:lnTo>
                <a:lnTo>
                  <a:pt x="10953" y="864"/>
                </a:lnTo>
                <a:lnTo>
                  <a:pt x="10950" y="867"/>
                </a:lnTo>
                <a:lnTo>
                  <a:pt x="10943" y="868"/>
                </a:lnTo>
                <a:lnTo>
                  <a:pt x="10935" y="870"/>
                </a:lnTo>
                <a:lnTo>
                  <a:pt x="10914" y="872"/>
                </a:lnTo>
                <a:lnTo>
                  <a:pt x="10889" y="875"/>
                </a:lnTo>
                <a:lnTo>
                  <a:pt x="10889" y="875"/>
                </a:lnTo>
                <a:lnTo>
                  <a:pt x="10879" y="878"/>
                </a:lnTo>
                <a:lnTo>
                  <a:pt x="10876" y="880"/>
                </a:lnTo>
                <a:lnTo>
                  <a:pt x="10874" y="883"/>
                </a:lnTo>
                <a:lnTo>
                  <a:pt x="10876" y="889"/>
                </a:lnTo>
                <a:lnTo>
                  <a:pt x="10877" y="896"/>
                </a:lnTo>
                <a:lnTo>
                  <a:pt x="10882" y="904"/>
                </a:lnTo>
                <a:lnTo>
                  <a:pt x="10885" y="912"/>
                </a:lnTo>
                <a:lnTo>
                  <a:pt x="10887" y="921"/>
                </a:lnTo>
                <a:lnTo>
                  <a:pt x="10887" y="926"/>
                </a:lnTo>
                <a:lnTo>
                  <a:pt x="10885" y="931"/>
                </a:lnTo>
                <a:lnTo>
                  <a:pt x="10885" y="931"/>
                </a:lnTo>
                <a:lnTo>
                  <a:pt x="10881" y="939"/>
                </a:lnTo>
                <a:lnTo>
                  <a:pt x="10872" y="946"/>
                </a:lnTo>
                <a:lnTo>
                  <a:pt x="10863" y="950"/>
                </a:lnTo>
                <a:lnTo>
                  <a:pt x="10852" y="955"/>
                </a:lnTo>
                <a:lnTo>
                  <a:pt x="10832" y="960"/>
                </a:lnTo>
                <a:lnTo>
                  <a:pt x="10820" y="962"/>
                </a:lnTo>
                <a:lnTo>
                  <a:pt x="10820" y="962"/>
                </a:lnTo>
                <a:lnTo>
                  <a:pt x="10808" y="960"/>
                </a:lnTo>
                <a:lnTo>
                  <a:pt x="10791" y="955"/>
                </a:lnTo>
                <a:lnTo>
                  <a:pt x="10747" y="941"/>
                </a:lnTo>
                <a:lnTo>
                  <a:pt x="10747" y="941"/>
                </a:lnTo>
                <a:lnTo>
                  <a:pt x="10736" y="938"/>
                </a:lnTo>
                <a:lnTo>
                  <a:pt x="10728" y="938"/>
                </a:lnTo>
                <a:lnTo>
                  <a:pt x="10722" y="939"/>
                </a:lnTo>
                <a:lnTo>
                  <a:pt x="10715" y="942"/>
                </a:lnTo>
                <a:lnTo>
                  <a:pt x="10709" y="944"/>
                </a:lnTo>
                <a:lnTo>
                  <a:pt x="10701" y="947"/>
                </a:lnTo>
                <a:lnTo>
                  <a:pt x="10691" y="947"/>
                </a:lnTo>
                <a:lnTo>
                  <a:pt x="10677" y="947"/>
                </a:lnTo>
                <a:lnTo>
                  <a:pt x="10677" y="947"/>
                </a:lnTo>
                <a:lnTo>
                  <a:pt x="10670" y="947"/>
                </a:lnTo>
                <a:lnTo>
                  <a:pt x="10665" y="944"/>
                </a:lnTo>
                <a:lnTo>
                  <a:pt x="10661" y="942"/>
                </a:lnTo>
                <a:lnTo>
                  <a:pt x="10657" y="939"/>
                </a:lnTo>
                <a:lnTo>
                  <a:pt x="10653" y="933"/>
                </a:lnTo>
                <a:lnTo>
                  <a:pt x="10651" y="925"/>
                </a:lnTo>
                <a:lnTo>
                  <a:pt x="10648" y="920"/>
                </a:lnTo>
                <a:lnTo>
                  <a:pt x="10646" y="918"/>
                </a:lnTo>
                <a:lnTo>
                  <a:pt x="10645" y="917"/>
                </a:lnTo>
                <a:lnTo>
                  <a:pt x="10643" y="917"/>
                </a:lnTo>
                <a:lnTo>
                  <a:pt x="10640" y="917"/>
                </a:lnTo>
                <a:lnTo>
                  <a:pt x="10628" y="923"/>
                </a:lnTo>
                <a:lnTo>
                  <a:pt x="10628" y="923"/>
                </a:lnTo>
                <a:lnTo>
                  <a:pt x="10616" y="933"/>
                </a:lnTo>
                <a:lnTo>
                  <a:pt x="10604" y="942"/>
                </a:lnTo>
                <a:lnTo>
                  <a:pt x="10584" y="960"/>
                </a:lnTo>
                <a:lnTo>
                  <a:pt x="10574" y="968"/>
                </a:lnTo>
                <a:lnTo>
                  <a:pt x="10564" y="973"/>
                </a:lnTo>
                <a:lnTo>
                  <a:pt x="10555" y="974"/>
                </a:lnTo>
                <a:lnTo>
                  <a:pt x="10550" y="973"/>
                </a:lnTo>
                <a:lnTo>
                  <a:pt x="10545" y="971"/>
                </a:lnTo>
                <a:lnTo>
                  <a:pt x="10545" y="971"/>
                </a:lnTo>
                <a:lnTo>
                  <a:pt x="10539" y="968"/>
                </a:lnTo>
                <a:lnTo>
                  <a:pt x="10532" y="963"/>
                </a:lnTo>
                <a:lnTo>
                  <a:pt x="10529" y="957"/>
                </a:lnTo>
                <a:lnTo>
                  <a:pt x="10526" y="950"/>
                </a:lnTo>
                <a:lnTo>
                  <a:pt x="10521" y="936"/>
                </a:lnTo>
                <a:lnTo>
                  <a:pt x="10516" y="926"/>
                </a:lnTo>
                <a:lnTo>
                  <a:pt x="10511" y="917"/>
                </a:lnTo>
                <a:lnTo>
                  <a:pt x="10511" y="917"/>
                </a:lnTo>
                <a:lnTo>
                  <a:pt x="10506" y="907"/>
                </a:lnTo>
                <a:lnTo>
                  <a:pt x="10506" y="899"/>
                </a:lnTo>
                <a:lnTo>
                  <a:pt x="10508" y="891"/>
                </a:lnTo>
                <a:lnTo>
                  <a:pt x="10510" y="885"/>
                </a:lnTo>
                <a:lnTo>
                  <a:pt x="10513" y="877"/>
                </a:lnTo>
                <a:lnTo>
                  <a:pt x="10515" y="867"/>
                </a:lnTo>
                <a:lnTo>
                  <a:pt x="10513" y="857"/>
                </a:lnTo>
                <a:lnTo>
                  <a:pt x="10508" y="844"/>
                </a:lnTo>
                <a:lnTo>
                  <a:pt x="10508" y="844"/>
                </a:lnTo>
                <a:lnTo>
                  <a:pt x="10503" y="836"/>
                </a:lnTo>
                <a:lnTo>
                  <a:pt x="10497" y="830"/>
                </a:lnTo>
                <a:lnTo>
                  <a:pt x="10490" y="825"/>
                </a:lnTo>
                <a:lnTo>
                  <a:pt x="10481" y="820"/>
                </a:lnTo>
                <a:lnTo>
                  <a:pt x="10462" y="812"/>
                </a:lnTo>
                <a:lnTo>
                  <a:pt x="10439" y="806"/>
                </a:lnTo>
                <a:lnTo>
                  <a:pt x="10413" y="801"/>
                </a:lnTo>
                <a:lnTo>
                  <a:pt x="10388" y="798"/>
                </a:lnTo>
                <a:lnTo>
                  <a:pt x="10335" y="791"/>
                </a:lnTo>
                <a:lnTo>
                  <a:pt x="10335" y="791"/>
                </a:lnTo>
                <a:lnTo>
                  <a:pt x="10322" y="791"/>
                </a:lnTo>
                <a:lnTo>
                  <a:pt x="10311" y="791"/>
                </a:lnTo>
                <a:lnTo>
                  <a:pt x="10303" y="793"/>
                </a:lnTo>
                <a:lnTo>
                  <a:pt x="10293" y="796"/>
                </a:lnTo>
                <a:lnTo>
                  <a:pt x="10279" y="803"/>
                </a:lnTo>
                <a:lnTo>
                  <a:pt x="10266" y="812"/>
                </a:lnTo>
                <a:lnTo>
                  <a:pt x="10251" y="822"/>
                </a:lnTo>
                <a:lnTo>
                  <a:pt x="10235" y="830"/>
                </a:lnTo>
                <a:lnTo>
                  <a:pt x="10226" y="833"/>
                </a:lnTo>
                <a:lnTo>
                  <a:pt x="10214" y="836"/>
                </a:lnTo>
                <a:lnTo>
                  <a:pt x="10200" y="840"/>
                </a:lnTo>
                <a:lnTo>
                  <a:pt x="10185" y="840"/>
                </a:lnTo>
                <a:lnTo>
                  <a:pt x="10185" y="840"/>
                </a:lnTo>
                <a:lnTo>
                  <a:pt x="10171" y="841"/>
                </a:lnTo>
                <a:lnTo>
                  <a:pt x="10161" y="840"/>
                </a:lnTo>
                <a:lnTo>
                  <a:pt x="10153" y="838"/>
                </a:lnTo>
                <a:lnTo>
                  <a:pt x="10150" y="836"/>
                </a:lnTo>
                <a:lnTo>
                  <a:pt x="10149" y="833"/>
                </a:lnTo>
                <a:lnTo>
                  <a:pt x="10149" y="830"/>
                </a:lnTo>
                <a:lnTo>
                  <a:pt x="10153" y="824"/>
                </a:lnTo>
                <a:lnTo>
                  <a:pt x="10160" y="817"/>
                </a:lnTo>
                <a:lnTo>
                  <a:pt x="10163" y="811"/>
                </a:lnTo>
                <a:lnTo>
                  <a:pt x="10163" y="807"/>
                </a:lnTo>
                <a:lnTo>
                  <a:pt x="10160" y="804"/>
                </a:lnTo>
                <a:lnTo>
                  <a:pt x="10155" y="803"/>
                </a:lnTo>
                <a:lnTo>
                  <a:pt x="10147" y="803"/>
                </a:lnTo>
                <a:lnTo>
                  <a:pt x="10147" y="803"/>
                </a:lnTo>
                <a:lnTo>
                  <a:pt x="10126" y="801"/>
                </a:lnTo>
                <a:lnTo>
                  <a:pt x="10102" y="803"/>
                </a:lnTo>
                <a:lnTo>
                  <a:pt x="10051" y="806"/>
                </a:lnTo>
                <a:lnTo>
                  <a:pt x="10007" y="812"/>
                </a:lnTo>
                <a:lnTo>
                  <a:pt x="9980" y="816"/>
                </a:lnTo>
                <a:lnTo>
                  <a:pt x="9980" y="816"/>
                </a:lnTo>
                <a:lnTo>
                  <a:pt x="9975" y="816"/>
                </a:lnTo>
                <a:lnTo>
                  <a:pt x="9972" y="814"/>
                </a:lnTo>
                <a:lnTo>
                  <a:pt x="9970" y="811"/>
                </a:lnTo>
                <a:lnTo>
                  <a:pt x="9969" y="806"/>
                </a:lnTo>
                <a:lnTo>
                  <a:pt x="9966" y="796"/>
                </a:lnTo>
                <a:lnTo>
                  <a:pt x="9962" y="791"/>
                </a:lnTo>
                <a:lnTo>
                  <a:pt x="9956" y="788"/>
                </a:lnTo>
                <a:lnTo>
                  <a:pt x="9956" y="788"/>
                </a:lnTo>
                <a:lnTo>
                  <a:pt x="9940" y="782"/>
                </a:lnTo>
                <a:lnTo>
                  <a:pt x="9930" y="780"/>
                </a:lnTo>
                <a:lnTo>
                  <a:pt x="9919" y="779"/>
                </a:lnTo>
                <a:lnTo>
                  <a:pt x="9909" y="777"/>
                </a:lnTo>
                <a:lnTo>
                  <a:pt x="9900" y="779"/>
                </a:lnTo>
                <a:lnTo>
                  <a:pt x="9892" y="782"/>
                </a:lnTo>
                <a:lnTo>
                  <a:pt x="9890" y="785"/>
                </a:lnTo>
                <a:lnTo>
                  <a:pt x="9887" y="788"/>
                </a:lnTo>
                <a:lnTo>
                  <a:pt x="9887" y="788"/>
                </a:lnTo>
                <a:lnTo>
                  <a:pt x="9885" y="791"/>
                </a:lnTo>
                <a:lnTo>
                  <a:pt x="9880" y="795"/>
                </a:lnTo>
                <a:lnTo>
                  <a:pt x="9871" y="801"/>
                </a:lnTo>
                <a:lnTo>
                  <a:pt x="9858" y="804"/>
                </a:lnTo>
                <a:lnTo>
                  <a:pt x="9842" y="809"/>
                </a:lnTo>
                <a:lnTo>
                  <a:pt x="9808" y="816"/>
                </a:lnTo>
                <a:lnTo>
                  <a:pt x="9792" y="820"/>
                </a:lnTo>
                <a:lnTo>
                  <a:pt x="9776" y="827"/>
                </a:lnTo>
                <a:lnTo>
                  <a:pt x="9776" y="827"/>
                </a:lnTo>
                <a:lnTo>
                  <a:pt x="9762" y="832"/>
                </a:lnTo>
                <a:lnTo>
                  <a:pt x="9747" y="835"/>
                </a:lnTo>
                <a:lnTo>
                  <a:pt x="9733" y="838"/>
                </a:lnTo>
                <a:lnTo>
                  <a:pt x="9722" y="838"/>
                </a:lnTo>
                <a:lnTo>
                  <a:pt x="9712" y="836"/>
                </a:lnTo>
                <a:lnTo>
                  <a:pt x="9707" y="835"/>
                </a:lnTo>
                <a:lnTo>
                  <a:pt x="9705" y="833"/>
                </a:lnTo>
                <a:lnTo>
                  <a:pt x="9705" y="832"/>
                </a:lnTo>
                <a:lnTo>
                  <a:pt x="9710" y="827"/>
                </a:lnTo>
                <a:lnTo>
                  <a:pt x="9710" y="827"/>
                </a:lnTo>
                <a:lnTo>
                  <a:pt x="9747" y="803"/>
                </a:lnTo>
                <a:lnTo>
                  <a:pt x="9811" y="763"/>
                </a:lnTo>
                <a:lnTo>
                  <a:pt x="9845" y="743"/>
                </a:lnTo>
                <a:lnTo>
                  <a:pt x="9877" y="726"/>
                </a:lnTo>
                <a:lnTo>
                  <a:pt x="9903" y="711"/>
                </a:lnTo>
                <a:lnTo>
                  <a:pt x="9914" y="708"/>
                </a:lnTo>
                <a:lnTo>
                  <a:pt x="9922" y="705"/>
                </a:lnTo>
                <a:lnTo>
                  <a:pt x="9922" y="705"/>
                </a:lnTo>
                <a:lnTo>
                  <a:pt x="9933" y="702"/>
                </a:lnTo>
                <a:lnTo>
                  <a:pt x="9945" y="697"/>
                </a:lnTo>
                <a:lnTo>
                  <a:pt x="9954" y="692"/>
                </a:lnTo>
                <a:lnTo>
                  <a:pt x="9961" y="685"/>
                </a:lnTo>
                <a:lnTo>
                  <a:pt x="9966" y="679"/>
                </a:lnTo>
                <a:lnTo>
                  <a:pt x="9969" y="671"/>
                </a:lnTo>
                <a:lnTo>
                  <a:pt x="9969" y="661"/>
                </a:lnTo>
                <a:lnTo>
                  <a:pt x="9967" y="653"/>
                </a:lnTo>
                <a:lnTo>
                  <a:pt x="9967" y="653"/>
                </a:lnTo>
                <a:lnTo>
                  <a:pt x="9964" y="649"/>
                </a:lnTo>
                <a:lnTo>
                  <a:pt x="9957" y="642"/>
                </a:lnTo>
                <a:lnTo>
                  <a:pt x="9938" y="631"/>
                </a:lnTo>
                <a:lnTo>
                  <a:pt x="9913" y="618"/>
                </a:lnTo>
                <a:lnTo>
                  <a:pt x="9884" y="607"/>
                </a:lnTo>
                <a:lnTo>
                  <a:pt x="9855" y="596"/>
                </a:lnTo>
                <a:lnTo>
                  <a:pt x="9827" y="588"/>
                </a:lnTo>
                <a:lnTo>
                  <a:pt x="9807" y="581"/>
                </a:lnTo>
                <a:lnTo>
                  <a:pt x="9799" y="580"/>
                </a:lnTo>
                <a:lnTo>
                  <a:pt x="9794" y="580"/>
                </a:lnTo>
                <a:lnTo>
                  <a:pt x="9794" y="580"/>
                </a:lnTo>
                <a:lnTo>
                  <a:pt x="9786" y="580"/>
                </a:lnTo>
                <a:lnTo>
                  <a:pt x="9778" y="578"/>
                </a:lnTo>
                <a:lnTo>
                  <a:pt x="9762" y="568"/>
                </a:lnTo>
                <a:lnTo>
                  <a:pt x="9752" y="563"/>
                </a:lnTo>
                <a:lnTo>
                  <a:pt x="9741" y="560"/>
                </a:lnTo>
                <a:lnTo>
                  <a:pt x="9728" y="559"/>
                </a:lnTo>
                <a:lnTo>
                  <a:pt x="9713" y="559"/>
                </a:lnTo>
                <a:lnTo>
                  <a:pt x="9713" y="559"/>
                </a:lnTo>
                <a:lnTo>
                  <a:pt x="9701" y="560"/>
                </a:lnTo>
                <a:lnTo>
                  <a:pt x="9697" y="559"/>
                </a:lnTo>
                <a:lnTo>
                  <a:pt x="9694" y="557"/>
                </a:lnTo>
                <a:lnTo>
                  <a:pt x="9693" y="555"/>
                </a:lnTo>
                <a:lnTo>
                  <a:pt x="9691" y="552"/>
                </a:lnTo>
                <a:lnTo>
                  <a:pt x="9691" y="544"/>
                </a:lnTo>
                <a:lnTo>
                  <a:pt x="9693" y="528"/>
                </a:lnTo>
                <a:lnTo>
                  <a:pt x="9691" y="520"/>
                </a:lnTo>
                <a:lnTo>
                  <a:pt x="9689" y="517"/>
                </a:lnTo>
                <a:lnTo>
                  <a:pt x="9686" y="514"/>
                </a:lnTo>
                <a:lnTo>
                  <a:pt x="9686" y="514"/>
                </a:lnTo>
                <a:lnTo>
                  <a:pt x="9681" y="512"/>
                </a:lnTo>
                <a:lnTo>
                  <a:pt x="9677" y="511"/>
                </a:lnTo>
                <a:lnTo>
                  <a:pt x="9662" y="511"/>
                </a:lnTo>
                <a:lnTo>
                  <a:pt x="9644" y="512"/>
                </a:lnTo>
                <a:lnTo>
                  <a:pt x="9624" y="515"/>
                </a:lnTo>
                <a:lnTo>
                  <a:pt x="9583" y="525"/>
                </a:lnTo>
                <a:lnTo>
                  <a:pt x="9551" y="535"/>
                </a:lnTo>
                <a:lnTo>
                  <a:pt x="9551" y="535"/>
                </a:lnTo>
                <a:lnTo>
                  <a:pt x="9540" y="539"/>
                </a:lnTo>
                <a:lnTo>
                  <a:pt x="9532" y="544"/>
                </a:lnTo>
                <a:lnTo>
                  <a:pt x="9524" y="551"/>
                </a:lnTo>
                <a:lnTo>
                  <a:pt x="9519" y="557"/>
                </a:lnTo>
                <a:lnTo>
                  <a:pt x="9514" y="565"/>
                </a:lnTo>
                <a:lnTo>
                  <a:pt x="9511" y="572"/>
                </a:lnTo>
                <a:lnTo>
                  <a:pt x="9506" y="588"/>
                </a:lnTo>
                <a:lnTo>
                  <a:pt x="9506" y="588"/>
                </a:lnTo>
                <a:lnTo>
                  <a:pt x="9503" y="591"/>
                </a:lnTo>
                <a:lnTo>
                  <a:pt x="9500" y="594"/>
                </a:lnTo>
                <a:lnTo>
                  <a:pt x="9487" y="600"/>
                </a:lnTo>
                <a:lnTo>
                  <a:pt x="9473" y="605"/>
                </a:lnTo>
                <a:lnTo>
                  <a:pt x="9453" y="610"/>
                </a:lnTo>
                <a:lnTo>
                  <a:pt x="9417" y="615"/>
                </a:lnTo>
                <a:lnTo>
                  <a:pt x="9391" y="618"/>
                </a:lnTo>
                <a:lnTo>
                  <a:pt x="9391" y="618"/>
                </a:lnTo>
                <a:lnTo>
                  <a:pt x="9383" y="620"/>
                </a:lnTo>
                <a:lnTo>
                  <a:pt x="9375" y="618"/>
                </a:lnTo>
                <a:lnTo>
                  <a:pt x="9354" y="616"/>
                </a:lnTo>
                <a:lnTo>
                  <a:pt x="9344" y="615"/>
                </a:lnTo>
                <a:lnTo>
                  <a:pt x="9333" y="615"/>
                </a:lnTo>
                <a:lnTo>
                  <a:pt x="9322" y="615"/>
                </a:lnTo>
                <a:lnTo>
                  <a:pt x="9312" y="618"/>
                </a:lnTo>
                <a:lnTo>
                  <a:pt x="9312" y="618"/>
                </a:lnTo>
                <a:lnTo>
                  <a:pt x="9290" y="624"/>
                </a:lnTo>
                <a:lnTo>
                  <a:pt x="9266" y="631"/>
                </a:lnTo>
                <a:lnTo>
                  <a:pt x="9238" y="639"/>
                </a:lnTo>
                <a:lnTo>
                  <a:pt x="9208" y="650"/>
                </a:lnTo>
                <a:lnTo>
                  <a:pt x="9208" y="650"/>
                </a:lnTo>
                <a:lnTo>
                  <a:pt x="9190" y="655"/>
                </a:lnTo>
                <a:lnTo>
                  <a:pt x="9173" y="661"/>
                </a:lnTo>
                <a:lnTo>
                  <a:pt x="9132" y="671"/>
                </a:lnTo>
                <a:lnTo>
                  <a:pt x="9062" y="684"/>
                </a:lnTo>
                <a:lnTo>
                  <a:pt x="9062" y="684"/>
                </a:lnTo>
                <a:lnTo>
                  <a:pt x="9051" y="689"/>
                </a:lnTo>
                <a:lnTo>
                  <a:pt x="9042" y="694"/>
                </a:lnTo>
                <a:lnTo>
                  <a:pt x="9038" y="702"/>
                </a:lnTo>
                <a:lnTo>
                  <a:pt x="9033" y="711"/>
                </a:lnTo>
                <a:lnTo>
                  <a:pt x="9023" y="737"/>
                </a:lnTo>
                <a:lnTo>
                  <a:pt x="9018" y="751"/>
                </a:lnTo>
                <a:lnTo>
                  <a:pt x="9010" y="767"/>
                </a:lnTo>
                <a:lnTo>
                  <a:pt x="9010" y="767"/>
                </a:lnTo>
                <a:lnTo>
                  <a:pt x="9006" y="775"/>
                </a:lnTo>
                <a:lnTo>
                  <a:pt x="8998" y="782"/>
                </a:lnTo>
                <a:lnTo>
                  <a:pt x="8990" y="787"/>
                </a:lnTo>
                <a:lnTo>
                  <a:pt x="8980" y="790"/>
                </a:lnTo>
                <a:lnTo>
                  <a:pt x="8970" y="793"/>
                </a:lnTo>
                <a:lnTo>
                  <a:pt x="8959" y="795"/>
                </a:lnTo>
                <a:lnTo>
                  <a:pt x="8937" y="796"/>
                </a:lnTo>
                <a:lnTo>
                  <a:pt x="8914" y="795"/>
                </a:lnTo>
                <a:lnTo>
                  <a:pt x="8893" y="793"/>
                </a:lnTo>
                <a:lnTo>
                  <a:pt x="8861" y="788"/>
                </a:lnTo>
                <a:lnTo>
                  <a:pt x="8861" y="788"/>
                </a:lnTo>
                <a:lnTo>
                  <a:pt x="8850" y="787"/>
                </a:lnTo>
                <a:lnTo>
                  <a:pt x="8835" y="787"/>
                </a:lnTo>
                <a:lnTo>
                  <a:pt x="8823" y="788"/>
                </a:lnTo>
                <a:lnTo>
                  <a:pt x="8808" y="791"/>
                </a:lnTo>
                <a:lnTo>
                  <a:pt x="8798" y="796"/>
                </a:lnTo>
                <a:lnTo>
                  <a:pt x="8794" y="799"/>
                </a:lnTo>
                <a:lnTo>
                  <a:pt x="8792" y="804"/>
                </a:lnTo>
                <a:lnTo>
                  <a:pt x="8790" y="809"/>
                </a:lnTo>
                <a:lnTo>
                  <a:pt x="8790" y="816"/>
                </a:lnTo>
                <a:lnTo>
                  <a:pt x="8792" y="822"/>
                </a:lnTo>
                <a:lnTo>
                  <a:pt x="8795" y="830"/>
                </a:lnTo>
                <a:lnTo>
                  <a:pt x="8795" y="830"/>
                </a:lnTo>
                <a:lnTo>
                  <a:pt x="8805" y="846"/>
                </a:lnTo>
                <a:lnTo>
                  <a:pt x="8818" y="859"/>
                </a:lnTo>
                <a:lnTo>
                  <a:pt x="8831" y="872"/>
                </a:lnTo>
                <a:lnTo>
                  <a:pt x="8843" y="885"/>
                </a:lnTo>
                <a:lnTo>
                  <a:pt x="8874" y="907"/>
                </a:lnTo>
                <a:lnTo>
                  <a:pt x="8888" y="918"/>
                </a:lnTo>
                <a:lnTo>
                  <a:pt x="8903" y="931"/>
                </a:lnTo>
                <a:lnTo>
                  <a:pt x="8903" y="931"/>
                </a:lnTo>
                <a:lnTo>
                  <a:pt x="8909" y="938"/>
                </a:lnTo>
                <a:lnTo>
                  <a:pt x="8912" y="944"/>
                </a:lnTo>
                <a:lnTo>
                  <a:pt x="8914" y="952"/>
                </a:lnTo>
                <a:lnTo>
                  <a:pt x="8914" y="958"/>
                </a:lnTo>
                <a:lnTo>
                  <a:pt x="8914" y="966"/>
                </a:lnTo>
                <a:lnTo>
                  <a:pt x="8911" y="974"/>
                </a:lnTo>
                <a:lnTo>
                  <a:pt x="8908" y="981"/>
                </a:lnTo>
                <a:lnTo>
                  <a:pt x="8903" y="987"/>
                </a:lnTo>
                <a:lnTo>
                  <a:pt x="8892" y="1000"/>
                </a:lnTo>
                <a:lnTo>
                  <a:pt x="8880" y="1008"/>
                </a:lnTo>
                <a:lnTo>
                  <a:pt x="8869" y="1013"/>
                </a:lnTo>
                <a:lnTo>
                  <a:pt x="8864" y="1015"/>
                </a:lnTo>
                <a:lnTo>
                  <a:pt x="8861" y="1013"/>
                </a:lnTo>
                <a:lnTo>
                  <a:pt x="8861" y="1013"/>
                </a:lnTo>
                <a:lnTo>
                  <a:pt x="8858" y="1011"/>
                </a:lnTo>
                <a:lnTo>
                  <a:pt x="8856" y="1010"/>
                </a:lnTo>
                <a:lnTo>
                  <a:pt x="8853" y="1002"/>
                </a:lnTo>
                <a:lnTo>
                  <a:pt x="8850" y="992"/>
                </a:lnTo>
                <a:lnTo>
                  <a:pt x="8850" y="981"/>
                </a:lnTo>
                <a:lnTo>
                  <a:pt x="8850" y="963"/>
                </a:lnTo>
                <a:lnTo>
                  <a:pt x="8851" y="955"/>
                </a:lnTo>
                <a:lnTo>
                  <a:pt x="8851" y="955"/>
                </a:lnTo>
                <a:lnTo>
                  <a:pt x="8831" y="930"/>
                </a:lnTo>
                <a:lnTo>
                  <a:pt x="8815" y="910"/>
                </a:lnTo>
                <a:lnTo>
                  <a:pt x="8802" y="899"/>
                </a:lnTo>
                <a:lnTo>
                  <a:pt x="8802" y="899"/>
                </a:lnTo>
                <a:lnTo>
                  <a:pt x="8789" y="891"/>
                </a:lnTo>
                <a:lnTo>
                  <a:pt x="8779" y="886"/>
                </a:lnTo>
                <a:lnTo>
                  <a:pt x="8766" y="883"/>
                </a:lnTo>
                <a:lnTo>
                  <a:pt x="8752" y="878"/>
                </a:lnTo>
                <a:lnTo>
                  <a:pt x="8736" y="877"/>
                </a:lnTo>
                <a:lnTo>
                  <a:pt x="8720" y="877"/>
                </a:lnTo>
                <a:lnTo>
                  <a:pt x="8702" y="878"/>
                </a:lnTo>
                <a:lnTo>
                  <a:pt x="8702" y="878"/>
                </a:lnTo>
                <a:lnTo>
                  <a:pt x="8694" y="881"/>
                </a:lnTo>
                <a:lnTo>
                  <a:pt x="8688" y="885"/>
                </a:lnTo>
                <a:lnTo>
                  <a:pt x="8685" y="891"/>
                </a:lnTo>
                <a:lnTo>
                  <a:pt x="8683" y="897"/>
                </a:lnTo>
                <a:lnTo>
                  <a:pt x="8683" y="905"/>
                </a:lnTo>
                <a:lnTo>
                  <a:pt x="8685" y="912"/>
                </a:lnTo>
                <a:lnTo>
                  <a:pt x="8689" y="930"/>
                </a:lnTo>
                <a:lnTo>
                  <a:pt x="8696" y="946"/>
                </a:lnTo>
                <a:lnTo>
                  <a:pt x="8704" y="958"/>
                </a:lnTo>
                <a:lnTo>
                  <a:pt x="8712" y="971"/>
                </a:lnTo>
                <a:lnTo>
                  <a:pt x="8712" y="971"/>
                </a:lnTo>
                <a:lnTo>
                  <a:pt x="8654" y="962"/>
                </a:lnTo>
                <a:lnTo>
                  <a:pt x="8654" y="962"/>
                </a:lnTo>
                <a:lnTo>
                  <a:pt x="8636" y="958"/>
                </a:lnTo>
                <a:lnTo>
                  <a:pt x="8628" y="955"/>
                </a:lnTo>
                <a:lnTo>
                  <a:pt x="8620" y="952"/>
                </a:lnTo>
                <a:lnTo>
                  <a:pt x="8614" y="946"/>
                </a:lnTo>
                <a:lnTo>
                  <a:pt x="8612" y="942"/>
                </a:lnTo>
                <a:lnTo>
                  <a:pt x="8611" y="938"/>
                </a:lnTo>
                <a:lnTo>
                  <a:pt x="8611" y="933"/>
                </a:lnTo>
                <a:lnTo>
                  <a:pt x="8612" y="926"/>
                </a:lnTo>
                <a:lnTo>
                  <a:pt x="8615" y="920"/>
                </a:lnTo>
                <a:lnTo>
                  <a:pt x="8619" y="913"/>
                </a:lnTo>
                <a:lnTo>
                  <a:pt x="8619" y="913"/>
                </a:lnTo>
                <a:lnTo>
                  <a:pt x="8622" y="904"/>
                </a:lnTo>
                <a:lnTo>
                  <a:pt x="8624" y="896"/>
                </a:lnTo>
                <a:lnTo>
                  <a:pt x="8622" y="888"/>
                </a:lnTo>
                <a:lnTo>
                  <a:pt x="8619" y="880"/>
                </a:lnTo>
                <a:lnTo>
                  <a:pt x="8614" y="872"/>
                </a:lnTo>
                <a:lnTo>
                  <a:pt x="8609" y="865"/>
                </a:lnTo>
                <a:lnTo>
                  <a:pt x="8596" y="852"/>
                </a:lnTo>
                <a:lnTo>
                  <a:pt x="8596" y="852"/>
                </a:lnTo>
                <a:lnTo>
                  <a:pt x="8598" y="860"/>
                </a:lnTo>
                <a:lnTo>
                  <a:pt x="8598" y="868"/>
                </a:lnTo>
                <a:lnTo>
                  <a:pt x="8595" y="877"/>
                </a:lnTo>
                <a:lnTo>
                  <a:pt x="8591" y="885"/>
                </a:lnTo>
                <a:lnTo>
                  <a:pt x="8585" y="893"/>
                </a:lnTo>
                <a:lnTo>
                  <a:pt x="8579" y="899"/>
                </a:lnTo>
                <a:lnTo>
                  <a:pt x="8571" y="905"/>
                </a:lnTo>
                <a:lnTo>
                  <a:pt x="8563" y="910"/>
                </a:lnTo>
                <a:lnTo>
                  <a:pt x="8563" y="910"/>
                </a:lnTo>
                <a:lnTo>
                  <a:pt x="8554" y="913"/>
                </a:lnTo>
                <a:lnTo>
                  <a:pt x="8548" y="920"/>
                </a:lnTo>
                <a:lnTo>
                  <a:pt x="8545" y="928"/>
                </a:lnTo>
                <a:lnTo>
                  <a:pt x="8542" y="936"/>
                </a:lnTo>
                <a:lnTo>
                  <a:pt x="8542" y="946"/>
                </a:lnTo>
                <a:lnTo>
                  <a:pt x="8543" y="955"/>
                </a:lnTo>
                <a:lnTo>
                  <a:pt x="8546" y="965"/>
                </a:lnTo>
                <a:lnTo>
                  <a:pt x="8553" y="976"/>
                </a:lnTo>
                <a:lnTo>
                  <a:pt x="8553" y="976"/>
                </a:lnTo>
                <a:lnTo>
                  <a:pt x="8556" y="981"/>
                </a:lnTo>
                <a:lnTo>
                  <a:pt x="8556" y="986"/>
                </a:lnTo>
                <a:lnTo>
                  <a:pt x="8558" y="995"/>
                </a:lnTo>
                <a:lnTo>
                  <a:pt x="8554" y="1003"/>
                </a:lnTo>
                <a:lnTo>
                  <a:pt x="8551" y="1011"/>
                </a:lnTo>
                <a:lnTo>
                  <a:pt x="8546" y="1021"/>
                </a:lnTo>
                <a:lnTo>
                  <a:pt x="8543" y="1029"/>
                </a:lnTo>
                <a:lnTo>
                  <a:pt x="8543" y="1039"/>
                </a:lnTo>
                <a:lnTo>
                  <a:pt x="8543" y="1043"/>
                </a:lnTo>
                <a:lnTo>
                  <a:pt x="8546" y="1048"/>
                </a:lnTo>
                <a:lnTo>
                  <a:pt x="8546" y="1048"/>
                </a:lnTo>
                <a:lnTo>
                  <a:pt x="8548" y="1053"/>
                </a:lnTo>
                <a:lnTo>
                  <a:pt x="8553" y="1056"/>
                </a:lnTo>
                <a:lnTo>
                  <a:pt x="8563" y="1063"/>
                </a:lnTo>
                <a:lnTo>
                  <a:pt x="8575" y="1068"/>
                </a:lnTo>
                <a:lnTo>
                  <a:pt x="8591" y="1071"/>
                </a:lnTo>
                <a:lnTo>
                  <a:pt x="8627" y="1076"/>
                </a:lnTo>
                <a:lnTo>
                  <a:pt x="8646" y="1079"/>
                </a:lnTo>
                <a:lnTo>
                  <a:pt x="8667" y="1084"/>
                </a:lnTo>
                <a:lnTo>
                  <a:pt x="8667" y="1084"/>
                </a:lnTo>
                <a:lnTo>
                  <a:pt x="8676" y="1087"/>
                </a:lnTo>
                <a:lnTo>
                  <a:pt x="8685" y="1090"/>
                </a:lnTo>
                <a:lnTo>
                  <a:pt x="8691" y="1096"/>
                </a:lnTo>
                <a:lnTo>
                  <a:pt x="8697" y="1103"/>
                </a:lnTo>
                <a:lnTo>
                  <a:pt x="8701" y="1111"/>
                </a:lnTo>
                <a:lnTo>
                  <a:pt x="8704" y="1117"/>
                </a:lnTo>
                <a:lnTo>
                  <a:pt x="8705" y="1125"/>
                </a:lnTo>
                <a:lnTo>
                  <a:pt x="8705" y="1133"/>
                </a:lnTo>
                <a:lnTo>
                  <a:pt x="8705" y="1141"/>
                </a:lnTo>
                <a:lnTo>
                  <a:pt x="8704" y="1148"/>
                </a:lnTo>
                <a:lnTo>
                  <a:pt x="8701" y="1154"/>
                </a:lnTo>
                <a:lnTo>
                  <a:pt x="8699" y="1159"/>
                </a:lnTo>
                <a:lnTo>
                  <a:pt x="8694" y="1164"/>
                </a:lnTo>
                <a:lnTo>
                  <a:pt x="8691" y="1165"/>
                </a:lnTo>
                <a:lnTo>
                  <a:pt x="8686" y="1167"/>
                </a:lnTo>
                <a:lnTo>
                  <a:pt x="8681" y="1165"/>
                </a:lnTo>
                <a:lnTo>
                  <a:pt x="8681" y="1165"/>
                </a:lnTo>
                <a:lnTo>
                  <a:pt x="8672" y="1162"/>
                </a:lnTo>
                <a:lnTo>
                  <a:pt x="8667" y="1157"/>
                </a:lnTo>
                <a:lnTo>
                  <a:pt x="8664" y="1151"/>
                </a:lnTo>
                <a:lnTo>
                  <a:pt x="8662" y="1145"/>
                </a:lnTo>
                <a:lnTo>
                  <a:pt x="8660" y="1130"/>
                </a:lnTo>
                <a:lnTo>
                  <a:pt x="8659" y="1122"/>
                </a:lnTo>
                <a:lnTo>
                  <a:pt x="8657" y="1114"/>
                </a:lnTo>
                <a:lnTo>
                  <a:pt x="8657" y="1114"/>
                </a:lnTo>
                <a:lnTo>
                  <a:pt x="8652" y="1108"/>
                </a:lnTo>
                <a:lnTo>
                  <a:pt x="8648" y="1104"/>
                </a:lnTo>
                <a:lnTo>
                  <a:pt x="8641" y="1103"/>
                </a:lnTo>
                <a:lnTo>
                  <a:pt x="8633" y="1104"/>
                </a:lnTo>
                <a:lnTo>
                  <a:pt x="8617" y="1108"/>
                </a:lnTo>
                <a:lnTo>
                  <a:pt x="8607" y="1108"/>
                </a:lnTo>
                <a:lnTo>
                  <a:pt x="8598" y="1108"/>
                </a:lnTo>
                <a:lnTo>
                  <a:pt x="8598" y="1108"/>
                </a:lnTo>
                <a:lnTo>
                  <a:pt x="8588" y="1106"/>
                </a:lnTo>
                <a:lnTo>
                  <a:pt x="8580" y="1104"/>
                </a:lnTo>
                <a:lnTo>
                  <a:pt x="8574" y="1106"/>
                </a:lnTo>
                <a:lnTo>
                  <a:pt x="8571" y="1109"/>
                </a:lnTo>
                <a:lnTo>
                  <a:pt x="8567" y="1114"/>
                </a:lnTo>
                <a:lnTo>
                  <a:pt x="8567" y="1121"/>
                </a:lnTo>
                <a:lnTo>
                  <a:pt x="8569" y="1129"/>
                </a:lnTo>
                <a:lnTo>
                  <a:pt x="8574" y="1138"/>
                </a:lnTo>
                <a:lnTo>
                  <a:pt x="8574" y="1138"/>
                </a:lnTo>
                <a:lnTo>
                  <a:pt x="8577" y="1148"/>
                </a:lnTo>
                <a:lnTo>
                  <a:pt x="8579" y="1156"/>
                </a:lnTo>
                <a:lnTo>
                  <a:pt x="8579" y="1164"/>
                </a:lnTo>
                <a:lnTo>
                  <a:pt x="8577" y="1170"/>
                </a:lnTo>
                <a:lnTo>
                  <a:pt x="8569" y="1185"/>
                </a:lnTo>
                <a:lnTo>
                  <a:pt x="8559" y="1201"/>
                </a:lnTo>
                <a:lnTo>
                  <a:pt x="8559" y="1201"/>
                </a:lnTo>
                <a:lnTo>
                  <a:pt x="8554" y="1209"/>
                </a:lnTo>
                <a:lnTo>
                  <a:pt x="8548" y="1218"/>
                </a:lnTo>
                <a:lnTo>
                  <a:pt x="8540" y="1226"/>
                </a:lnTo>
                <a:lnTo>
                  <a:pt x="8530" y="1235"/>
                </a:lnTo>
                <a:lnTo>
                  <a:pt x="8521" y="1241"/>
                </a:lnTo>
                <a:lnTo>
                  <a:pt x="8510" y="1247"/>
                </a:lnTo>
                <a:lnTo>
                  <a:pt x="8497" y="1254"/>
                </a:lnTo>
                <a:lnTo>
                  <a:pt x="8484" y="1260"/>
                </a:lnTo>
                <a:lnTo>
                  <a:pt x="8484" y="1260"/>
                </a:lnTo>
                <a:lnTo>
                  <a:pt x="8476" y="1262"/>
                </a:lnTo>
                <a:lnTo>
                  <a:pt x="8468" y="1262"/>
                </a:lnTo>
                <a:lnTo>
                  <a:pt x="8452" y="1262"/>
                </a:lnTo>
                <a:lnTo>
                  <a:pt x="8436" y="1259"/>
                </a:lnTo>
                <a:lnTo>
                  <a:pt x="8421" y="1254"/>
                </a:lnTo>
                <a:lnTo>
                  <a:pt x="8412" y="1249"/>
                </a:lnTo>
                <a:lnTo>
                  <a:pt x="8407" y="1244"/>
                </a:lnTo>
                <a:lnTo>
                  <a:pt x="8407" y="1243"/>
                </a:lnTo>
                <a:lnTo>
                  <a:pt x="8410" y="1241"/>
                </a:lnTo>
                <a:lnTo>
                  <a:pt x="8421" y="1243"/>
                </a:lnTo>
                <a:lnTo>
                  <a:pt x="8421" y="1243"/>
                </a:lnTo>
                <a:lnTo>
                  <a:pt x="8429" y="1243"/>
                </a:lnTo>
                <a:lnTo>
                  <a:pt x="8437" y="1243"/>
                </a:lnTo>
                <a:lnTo>
                  <a:pt x="8444" y="1239"/>
                </a:lnTo>
                <a:lnTo>
                  <a:pt x="8450" y="1238"/>
                </a:lnTo>
                <a:lnTo>
                  <a:pt x="8463" y="1228"/>
                </a:lnTo>
                <a:lnTo>
                  <a:pt x="8474" y="1217"/>
                </a:lnTo>
                <a:lnTo>
                  <a:pt x="8485" y="1202"/>
                </a:lnTo>
                <a:lnTo>
                  <a:pt x="8497" y="1188"/>
                </a:lnTo>
                <a:lnTo>
                  <a:pt x="8506" y="1174"/>
                </a:lnTo>
                <a:lnTo>
                  <a:pt x="8518" y="1159"/>
                </a:lnTo>
                <a:lnTo>
                  <a:pt x="8518" y="1159"/>
                </a:lnTo>
                <a:lnTo>
                  <a:pt x="8522" y="1153"/>
                </a:lnTo>
                <a:lnTo>
                  <a:pt x="8526" y="1148"/>
                </a:lnTo>
                <a:lnTo>
                  <a:pt x="8527" y="1143"/>
                </a:lnTo>
                <a:lnTo>
                  <a:pt x="8527" y="1138"/>
                </a:lnTo>
                <a:lnTo>
                  <a:pt x="8526" y="1133"/>
                </a:lnTo>
                <a:lnTo>
                  <a:pt x="8524" y="1130"/>
                </a:lnTo>
                <a:lnTo>
                  <a:pt x="8518" y="1122"/>
                </a:lnTo>
                <a:lnTo>
                  <a:pt x="8510" y="1114"/>
                </a:lnTo>
                <a:lnTo>
                  <a:pt x="8503" y="1106"/>
                </a:lnTo>
                <a:lnTo>
                  <a:pt x="8502" y="1101"/>
                </a:lnTo>
                <a:lnTo>
                  <a:pt x="8500" y="1096"/>
                </a:lnTo>
                <a:lnTo>
                  <a:pt x="8500" y="1090"/>
                </a:lnTo>
                <a:lnTo>
                  <a:pt x="8502" y="1084"/>
                </a:lnTo>
                <a:lnTo>
                  <a:pt x="8502" y="1084"/>
                </a:lnTo>
                <a:lnTo>
                  <a:pt x="8503" y="1071"/>
                </a:lnTo>
                <a:lnTo>
                  <a:pt x="8505" y="1061"/>
                </a:lnTo>
                <a:lnTo>
                  <a:pt x="8505" y="1053"/>
                </a:lnTo>
                <a:lnTo>
                  <a:pt x="8505" y="1045"/>
                </a:lnTo>
                <a:lnTo>
                  <a:pt x="8502" y="1026"/>
                </a:lnTo>
                <a:lnTo>
                  <a:pt x="8502" y="992"/>
                </a:lnTo>
                <a:lnTo>
                  <a:pt x="8502" y="992"/>
                </a:lnTo>
                <a:lnTo>
                  <a:pt x="8500" y="973"/>
                </a:lnTo>
                <a:lnTo>
                  <a:pt x="8498" y="960"/>
                </a:lnTo>
                <a:lnTo>
                  <a:pt x="8495" y="941"/>
                </a:lnTo>
                <a:lnTo>
                  <a:pt x="8493" y="934"/>
                </a:lnTo>
                <a:lnTo>
                  <a:pt x="8495" y="928"/>
                </a:lnTo>
                <a:lnTo>
                  <a:pt x="8498" y="920"/>
                </a:lnTo>
                <a:lnTo>
                  <a:pt x="8505" y="910"/>
                </a:lnTo>
                <a:lnTo>
                  <a:pt x="8505" y="910"/>
                </a:lnTo>
                <a:lnTo>
                  <a:pt x="8511" y="897"/>
                </a:lnTo>
                <a:lnTo>
                  <a:pt x="8514" y="885"/>
                </a:lnTo>
                <a:lnTo>
                  <a:pt x="8514" y="872"/>
                </a:lnTo>
                <a:lnTo>
                  <a:pt x="8513" y="860"/>
                </a:lnTo>
                <a:lnTo>
                  <a:pt x="8510" y="856"/>
                </a:lnTo>
                <a:lnTo>
                  <a:pt x="8506" y="851"/>
                </a:lnTo>
                <a:lnTo>
                  <a:pt x="8503" y="848"/>
                </a:lnTo>
                <a:lnTo>
                  <a:pt x="8498" y="846"/>
                </a:lnTo>
                <a:lnTo>
                  <a:pt x="8493" y="844"/>
                </a:lnTo>
                <a:lnTo>
                  <a:pt x="8487" y="843"/>
                </a:lnTo>
                <a:lnTo>
                  <a:pt x="8481" y="844"/>
                </a:lnTo>
                <a:lnTo>
                  <a:pt x="8473" y="848"/>
                </a:lnTo>
                <a:lnTo>
                  <a:pt x="8473" y="848"/>
                </a:lnTo>
                <a:lnTo>
                  <a:pt x="8460" y="851"/>
                </a:lnTo>
                <a:lnTo>
                  <a:pt x="8447" y="852"/>
                </a:lnTo>
                <a:lnTo>
                  <a:pt x="8437" y="851"/>
                </a:lnTo>
                <a:lnTo>
                  <a:pt x="8428" y="849"/>
                </a:lnTo>
                <a:lnTo>
                  <a:pt x="8418" y="846"/>
                </a:lnTo>
                <a:lnTo>
                  <a:pt x="8407" y="846"/>
                </a:lnTo>
                <a:lnTo>
                  <a:pt x="8394" y="849"/>
                </a:lnTo>
                <a:lnTo>
                  <a:pt x="8376" y="857"/>
                </a:lnTo>
                <a:lnTo>
                  <a:pt x="8376" y="857"/>
                </a:lnTo>
                <a:lnTo>
                  <a:pt x="8367" y="864"/>
                </a:lnTo>
                <a:lnTo>
                  <a:pt x="8360" y="868"/>
                </a:lnTo>
                <a:lnTo>
                  <a:pt x="8355" y="873"/>
                </a:lnTo>
                <a:lnTo>
                  <a:pt x="8352" y="878"/>
                </a:lnTo>
                <a:lnTo>
                  <a:pt x="8351" y="885"/>
                </a:lnTo>
                <a:lnTo>
                  <a:pt x="8349" y="889"/>
                </a:lnTo>
                <a:lnTo>
                  <a:pt x="8349" y="899"/>
                </a:lnTo>
                <a:lnTo>
                  <a:pt x="8351" y="907"/>
                </a:lnTo>
                <a:lnTo>
                  <a:pt x="8349" y="915"/>
                </a:lnTo>
                <a:lnTo>
                  <a:pt x="8349" y="918"/>
                </a:lnTo>
                <a:lnTo>
                  <a:pt x="8346" y="921"/>
                </a:lnTo>
                <a:lnTo>
                  <a:pt x="8343" y="925"/>
                </a:lnTo>
                <a:lnTo>
                  <a:pt x="8338" y="926"/>
                </a:lnTo>
                <a:lnTo>
                  <a:pt x="8338" y="926"/>
                </a:lnTo>
                <a:lnTo>
                  <a:pt x="8314" y="933"/>
                </a:lnTo>
                <a:lnTo>
                  <a:pt x="8304" y="936"/>
                </a:lnTo>
                <a:lnTo>
                  <a:pt x="8296" y="939"/>
                </a:lnTo>
                <a:lnTo>
                  <a:pt x="8290" y="944"/>
                </a:lnTo>
                <a:lnTo>
                  <a:pt x="8288" y="946"/>
                </a:lnTo>
                <a:lnTo>
                  <a:pt x="8288" y="949"/>
                </a:lnTo>
                <a:lnTo>
                  <a:pt x="8290" y="952"/>
                </a:lnTo>
                <a:lnTo>
                  <a:pt x="8291" y="955"/>
                </a:lnTo>
                <a:lnTo>
                  <a:pt x="8299" y="965"/>
                </a:lnTo>
                <a:lnTo>
                  <a:pt x="8299" y="965"/>
                </a:lnTo>
                <a:lnTo>
                  <a:pt x="8309" y="974"/>
                </a:lnTo>
                <a:lnTo>
                  <a:pt x="8314" y="984"/>
                </a:lnTo>
                <a:lnTo>
                  <a:pt x="8315" y="992"/>
                </a:lnTo>
                <a:lnTo>
                  <a:pt x="8314" y="1002"/>
                </a:lnTo>
                <a:lnTo>
                  <a:pt x="8310" y="1010"/>
                </a:lnTo>
                <a:lnTo>
                  <a:pt x="8307" y="1019"/>
                </a:lnTo>
                <a:lnTo>
                  <a:pt x="8302" y="1027"/>
                </a:lnTo>
                <a:lnTo>
                  <a:pt x="8299" y="1037"/>
                </a:lnTo>
                <a:lnTo>
                  <a:pt x="8299" y="1037"/>
                </a:lnTo>
                <a:lnTo>
                  <a:pt x="8299" y="1043"/>
                </a:lnTo>
                <a:lnTo>
                  <a:pt x="8301" y="1047"/>
                </a:lnTo>
                <a:lnTo>
                  <a:pt x="8302" y="1052"/>
                </a:lnTo>
                <a:lnTo>
                  <a:pt x="8306" y="1055"/>
                </a:lnTo>
                <a:lnTo>
                  <a:pt x="8315" y="1063"/>
                </a:lnTo>
                <a:lnTo>
                  <a:pt x="8327" y="1068"/>
                </a:lnTo>
                <a:lnTo>
                  <a:pt x="8351" y="1080"/>
                </a:lnTo>
                <a:lnTo>
                  <a:pt x="8362" y="1087"/>
                </a:lnTo>
                <a:lnTo>
                  <a:pt x="8368" y="1093"/>
                </a:lnTo>
                <a:lnTo>
                  <a:pt x="8368" y="1093"/>
                </a:lnTo>
                <a:lnTo>
                  <a:pt x="8373" y="1101"/>
                </a:lnTo>
                <a:lnTo>
                  <a:pt x="8375" y="1109"/>
                </a:lnTo>
                <a:lnTo>
                  <a:pt x="8375" y="1117"/>
                </a:lnTo>
                <a:lnTo>
                  <a:pt x="8371" y="1125"/>
                </a:lnTo>
                <a:lnTo>
                  <a:pt x="8368" y="1132"/>
                </a:lnTo>
                <a:lnTo>
                  <a:pt x="8362" y="1137"/>
                </a:lnTo>
                <a:lnTo>
                  <a:pt x="8355" y="1140"/>
                </a:lnTo>
                <a:lnTo>
                  <a:pt x="8349" y="1141"/>
                </a:lnTo>
                <a:lnTo>
                  <a:pt x="8349" y="1141"/>
                </a:lnTo>
                <a:lnTo>
                  <a:pt x="8339" y="1140"/>
                </a:lnTo>
                <a:lnTo>
                  <a:pt x="8328" y="1135"/>
                </a:lnTo>
                <a:lnTo>
                  <a:pt x="8302" y="1119"/>
                </a:lnTo>
                <a:lnTo>
                  <a:pt x="8272" y="1098"/>
                </a:lnTo>
                <a:lnTo>
                  <a:pt x="8256" y="1088"/>
                </a:lnTo>
                <a:lnTo>
                  <a:pt x="8241" y="1079"/>
                </a:lnTo>
                <a:lnTo>
                  <a:pt x="8241" y="1079"/>
                </a:lnTo>
                <a:lnTo>
                  <a:pt x="8227" y="1074"/>
                </a:lnTo>
                <a:lnTo>
                  <a:pt x="8227" y="1074"/>
                </a:lnTo>
                <a:lnTo>
                  <a:pt x="8213" y="1069"/>
                </a:lnTo>
                <a:lnTo>
                  <a:pt x="8200" y="1068"/>
                </a:lnTo>
                <a:lnTo>
                  <a:pt x="8171" y="1063"/>
                </a:lnTo>
                <a:lnTo>
                  <a:pt x="8142" y="1058"/>
                </a:lnTo>
                <a:lnTo>
                  <a:pt x="8127" y="1055"/>
                </a:lnTo>
                <a:lnTo>
                  <a:pt x="8113" y="1048"/>
                </a:lnTo>
                <a:lnTo>
                  <a:pt x="8113" y="1048"/>
                </a:lnTo>
                <a:lnTo>
                  <a:pt x="8095" y="1039"/>
                </a:lnTo>
                <a:lnTo>
                  <a:pt x="8078" y="1027"/>
                </a:lnTo>
                <a:lnTo>
                  <a:pt x="8046" y="1007"/>
                </a:lnTo>
                <a:lnTo>
                  <a:pt x="8034" y="1000"/>
                </a:lnTo>
                <a:lnTo>
                  <a:pt x="8028" y="999"/>
                </a:lnTo>
                <a:lnTo>
                  <a:pt x="8025" y="997"/>
                </a:lnTo>
                <a:lnTo>
                  <a:pt x="8022" y="997"/>
                </a:lnTo>
                <a:lnTo>
                  <a:pt x="8020" y="1000"/>
                </a:lnTo>
                <a:lnTo>
                  <a:pt x="8018" y="1003"/>
                </a:lnTo>
                <a:lnTo>
                  <a:pt x="8018" y="1010"/>
                </a:lnTo>
                <a:lnTo>
                  <a:pt x="8018" y="1010"/>
                </a:lnTo>
                <a:lnTo>
                  <a:pt x="8022" y="1016"/>
                </a:lnTo>
                <a:lnTo>
                  <a:pt x="8023" y="1023"/>
                </a:lnTo>
                <a:lnTo>
                  <a:pt x="8031" y="1034"/>
                </a:lnTo>
                <a:lnTo>
                  <a:pt x="8039" y="1042"/>
                </a:lnTo>
                <a:lnTo>
                  <a:pt x="8050" y="1048"/>
                </a:lnTo>
                <a:lnTo>
                  <a:pt x="8076" y="1063"/>
                </a:lnTo>
                <a:lnTo>
                  <a:pt x="8087" y="1071"/>
                </a:lnTo>
                <a:lnTo>
                  <a:pt x="8099" y="1079"/>
                </a:lnTo>
                <a:lnTo>
                  <a:pt x="8099" y="1079"/>
                </a:lnTo>
                <a:lnTo>
                  <a:pt x="8103" y="1085"/>
                </a:lnTo>
                <a:lnTo>
                  <a:pt x="8107" y="1090"/>
                </a:lnTo>
                <a:lnTo>
                  <a:pt x="8107" y="1095"/>
                </a:lnTo>
                <a:lnTo>
                  <a:pt x="8107" y="1100"/>
                </a:lnTo>
                <a:lnTo>
                  <a:pt x="8105" y="1104"/>
                </a:lnTo>
                <a:lnTo>
                  <a:pt x="8103" y="1109"/>
                </a:lnTo>
                <a:lnTo>
                  <a:pt x="8095" y="1117"/>
                </a:lnTo>
                <a:lnTo>
                  <a:pt x="8086" y="1125"/>
                </a:lnTo>
                <a:lnTo>
                  <a:pt x="8073" y="1133"/>
                </a:lnTo>
                <a:lnTo>
                  <a:pt x="8050" y="1145"/>
                </a:lnTo>
                <a:lnTo>
                  <a:pt x="8050" y="1145"/>
                </a:lnTo>
                <a:lnTo>
                  <a:pt x="8042" y="1148"/>
                </a:lnTo>
                <a:lnTo>
                  <a:pt x="8041" y="1148"/>
                </a:lnTo>
                <a:lnTo>
                  <a:pt x="8039" y="1146"/>
                </a:lnTo>
                <a:lnTo>
                  <a:pt x="8041" y="1141"/>
                </a:lnTo>
                <a:lnTo>
                  <a:pt x="8042" y="1135"/>
                </a:lnTo>
                <a:lnTo>
                  <a:pt x="8044" y="1125"/>
                </a:lnTo>
                <a:lnTo>
                  <a:pt x="8046" y="1116"/>
                </a:lnTo>
                <a:lnTo>
                  <a:pt x="8044" y="1113"/>
                </a:lnTo>
                <a:lnTo>
                  <a:pt x="8042" y="1108"/>
                </a:lnTo>
                <a:lnTo>
                  <a:pt x="8041" y="1104"/>
                </a:lnTo>
                <a:lnTo>
                  <a:pt x="8036" y="1100"/>
                </a:lnTo>
                <a:lnTo>
                  <a:pt x="8036" y="1100"/>
                </a:lnTo>
                <a:lnTo>
                  <a:pt x="8031" y="1098"/>
                </a:lnTo>
                <a:lnTo>
                  <a:pt x="8026" y="1096"/>
                </a:lnTo>
                <a:lnTo>
                  <a:pt x="8022" y="1096"/>
                </a:lnTo>
                <a:lnTo>
                  <a:pt x="8017" y="1096"/>
                </a:lnTo>
                <a:lnTo>
                  <a:pt x="8007" y="1101"/>
                </a:lnTo>
                <a:lnTo>
                  <a:pt x="7996" y="1106"/>
                </a:lnTo>
                <a:lnTo>
                  <a:pt x="7985" y="1113"/>
                </a:lnTo>
                <a:lnTo>
                  <a:pt x="7975" y="1117"/>
                </a:lnTo>
                <a:lnTo>
                  <a:pt x="7964" y="1119"/>
                </a:lnTo>
                <a:lnTo>
                  <a:pt x="7959" y="1119"/>
                </a:lnTo>
                <a:lnTo>
                  <a:pt x="7953" y="1117"/>
                </a:lnTo>
                <a:lnTo>
                  <a:pt x="7953" y="1117"/>
                </a:lnTo>
                <a:lnTo>
                  <a:pt x="7943" y="1116"/>
                </a:lnTo>
                <a:lnTo>
                  <a:pt x="7935" y="1116"/>
                </a:lnTo>
                <a:lnTo>
                  <a:pt x="7925" y="1117"/>
                </a:lnTo>
                <a:lnTo>
                  <a:pt x="7917" y="1122"/>
                </a:lnTo>
                <a:lnTo>
                  <a:pt x="7896" y="1133"/>
                </a:lnTo>
                <a:lnTo>
                  <a:pt x="7885" y="1140"/>
                </a:lnTo>
                <a:lnTo>
                  <a:pt x="7871" y="1145"/>
                </a:lnTo>
                <a:lnTo>
                  <a:pt x="7871" y="1145"/>
                </a:lnTo>
                <a:lnTo>
                  <a:pt x="7863" y="1146"/>
                </a:lnTo>
                <a:lnTo>
                  <a:pt x="7859" y="1146"/>
                </a:lnTo>
                <a:lnTo>
                  <a:pt x="7856" y="1145"/>
                </a:lnTo>
                <a:lnTo>
                  <a:pt x="7855" y="1143"/>
                </a:lnTo>
                <a:lnTo>
                  <a:pt x="7853" y="1135"/>
                </a:lnTo>
                <a:lnTo>
                  <a:pt x="7855" y="1124"/>
                </a:lnTo>
                <a:lnTo>
                  <a:pt x="7855" y="1114"/>
                </a:lnTo>
                <a:lnTo>
                  <a:pt x="7855" y="1109"/>
                </a:lnTo>
                <a:lnTo>
                  <a:pt x="7853" y="1106"/>
                </a:lnTo>
                <a:lnTo>
                  <a:pt x="7850" y="1103"/>
                </a:lnTo>
                <a:lnTo>
                  <a:pt x="7845" y="1101"/>
                </a:lnTo>
                <a:lnTo>
                  <a:pt x="7837" y="1101"/>
                </a:lnTo>
                <a:lnTo>
                  <a:pt x="7829" y="1104"/>
                </a:lnTo>
                <a:lnTo>
                  <a:pt x="7829" y="1104"/>
                </a:lnTo>
                <a:lnTo>
                  <a:pt x="7808" y="1111"/>
                </a:lnTo>
                <a:lnTo>
                  <a:pt x="7786" y="1119"/>
                </a:lnTo>
                <a:lnTo>
                  <a:pt x="7744" y="1138"/>
                </a:lnTo>
                <a:lnTo>
                  <a:pt x="7705" y="1157"/>
                </a:lnTo>
                <a:lnTo>
                  <a:pt x="7689" y="1162"/>
                </a:lnTo>
                <a:lnTo>
                  <a:pt x="7676" y="1165"/>
                </a:lnTo>
                <a:lnTo>
                  <a:pt x="7676" y="1165"/>
                </a:lnTo>
                <a:lnTo>
                  <a:pt x="7670" y="1167"/>
                </a:lnTo>
                <a:lnTo>
                  <a:pt x="7664" y="1170"/>
                </a:lnTo>
                <a:lnTo>
                  <a:pt x="7651" y="1178"/>
                </a:lnTo>
                <a:lnTo>
                  <a:pt x="7625" y="1199"/>
                </a:lnTo>
                <a:lnTo>
                  <a:pt x="7611" y="1210"/>
                </a:lnTo>
                <a:lnTo>
                  <a:pt x="7598" y="1217"/>
                </a:lnTo>
                <a:lnTo>
                  <a:pt x="7590" y="1220"/>
                </a:lnTo>
                <a:lnTo>
                  <a:pt x="7583" y="1220"/>
                </a:lnTo>
                <a:lnTo>
                  <a:pt x="7575" y="1220"/>
                </a:lnTo>
                <a:lnTo>
                  <a:pt x="7569" y="1218"/>
                </a:lnTo>
                <a:lnTo>
                  <a:pt x="7569" y="1218"/>
                </a:lnTo>
                <a:lnTo>
                  <a:pt x="7558" y="1212"/>
                </a:lnTo>
                <a:lnTo>
                  <a:pt x="7556" y="1209"/>
                </a:lnTo>
                <a:lnTo>
                  <a:pt x="7554" y="1206"/>
                </a:lnTo>
                <a:lnTo>
                  <a:pt x="7554" y="1204"/>
                </a:lnTo>
                <a:lnTo>
                  <a:pt x="7556" y="1201"/>
                </a:lnTo>
                <a:lnTo>
                  <a:pt x="7561" y="1196"/>
                </a:lnTo>
                <a:lnTo>
                  <a:pt x="7577" y="1182"/>
                </a:lnTo>
                <a:lnTo>
                  <a:pt x="7583" y="1174"/>
                </a:lnTo>
                <a:lnTo>
                  <a:pt x="7590" y="1162"/>
                </a:lnTo>
                <a:lnTo>
                  <a:pt x="7590" y="1162"/>
                </a:lnTo>
                <a:lnTo>
                  <a:pt x="7590" y="1157"/>
                </a:lnTo>
                <a:lnTo>
                  <a:pt x="7587" y="1151"/>
                </a:lnTo>
                <a:lnTo>
                  <a:pt x="7580" y="1146"/>
                </a:lnTo>
                <a:lnTo>
                  <a:pt x="7572" y="1140"/>
                </a:lnTo>
                <a:lnTo>
                  <a:pt x="7551" y="1132"/>
                </a:lnTo>
                <a:lnTo>
                  <a:pt x="7527" y="1124"/>
                </a:lnTo>
                <a:lnTo>
                  <a:pt x="7505" y="1119"/>
                </a:lnTo>
                <a:lnTo>
                  <a:pt x="7489" y="1116"/>
                </a:lnTo>
                <a:lnTo>
                  <a:pt x="7484" y="1116"/>
                </a:lnTo>
                <a:lnTo>
                  <a:pt x="7482" y="1116"/>
                </a:lnTo>
                <a:lnTo>
                  <a:pt x="7485" y="1119"/>
                </a:lnTo>
                <a:lnTo>
                  <a:pt x="7492" y="1121"/>
                </a:lnTo>
                <a:lnTo>
                  <a:pt x="7492" y="1121"/>
                </a:lnTo>
                <a:lnTo>
                  <a:pt x="7500" y="1124"/>
                </a:lnTo>
                <a:lnTo>
                  <a:pt x="7506" y="1129"/>
                </a:lnTo>
                <a:lnTo>
                  <a:pt x="7509" y="1132"/>
                </a:lnTo>
                <a:lnTo>
                  <a:pt x="7513" y="1137"/>
                </a:lnTo>
                <a:lnTo>
                  <a:pt x="7513" y="1141"/>
                </a:lnTo>
                <a:lnTo>
                  <a:pt x="7513" y="1146"/>
                </a:lnTo>
                <a:lnTo>
                  <a:pt x="7509" y="1157"/>
                </a:lnTo>
                <a:lnTo>
                  <a:pt x="7506" y="1170"/>
                </a:lnTo>
                <a:lnTo>
                  <a:pt x="7503" y="1183"/>
                </a:lnTo>
                <a:lnTo>
                  <a:pt x="7503" y="1191"/>
                </a:lnTo>
                <a:lnTo>
                  <a:pt x="7505" y="1198"/>
                </a:lnTo>
                <a:lnTo>
                  <a:pt x="7506" y="1206"/>
                </a:lnTo>
                <a:lnTo>
                  <a:pt x="7509" y="1215"/>
                </a:lnTo>
                <a:lnTo>
                  <a:pt x="7509" y="1215"/>
                </a:lnTo>
                <a:lnTo>
                  <a:pt x="7516" y="1230"/>
                </a:lnTo>
                <a:lnTo>
                  <a:pt x="7517" y="1236"/>
                </a:lnTo>
                <a:lnTo>
                  <a:pt x="7517" y="1243"/>
                </a:lnTo>
                <a:lnTo>
                  <a:pt x="7517" y="1247"/>
                </a:lnTo>
                <a:lnTo>
                  <a:pt x="7516" y="1251"/>
                </a:lnTo>
                <a:lnTo>
                  <a:pt x="7514" y="1254"/>
                </a:lnTo>
                <a:lnTo>
                  <a:pt x="7511" y="1255"/>
                </a:lnTo>
                <a:lnTo>
                  <a:pt x="7501" y="1259"/>
                </a:lnTo>
                <a:lnTo>
                  <a:pt x="7492" y="1257"/>
                </a:lnTo>
                <a:lnTo>
                  <a:pt x="7479" y="1254"/>
                </a:lnTo>
                <a:lnTo>
                  <a:pt x="7465" y="1246"/>
                </a:lnTo>
                <a:lnTo>
                  <a:pt x="7465" y="1246"/>
                </a:lnTo>
                <a:lnTo>
                  <a:pt x="7458" y="1243"/>
                </a:lnTo>
                <a:lnTo>
                  <a:pt x="7452" y="1241"/>
                </a:lnTo>
                <a:lnTo>
                  <a:pt x="7445" y="1239"/>
                </a:lnTo>
                <a:lnTo>
                  <a:pt x="7440" y="1241"/>
                </a:lnTo>
                <a:lnTo>
                  <a:pt x="7436" y="1243"/>
                </a:lnTo>
                <a:lnTo>
                  <a:pt x="7431" y="1246"/>
                </a:lnTo>
                <a:lnTo>
                  <a:pt x="7421" y="1254"/>
                </a:lnTo>
                <a:lnTo>
                  <a:pt x="7405" y="1271"/>
                </a:lnTo>
                <a:lnTo>
                  <a:pt x="7397" y="1279"/>
                </a:lnTo>
                <a:lnTo>
                  <a:pt x="7392" y="1283"/>
                </a:lnTo>
                <a:lnTo>
                  <a:pt x="7389" y="1284"/>
                </a:lnTo>
                <a:lnTo>
                  <a:pt x="7389" y="1284"/>
                </a:lnTo>
                <a:lnTo>
                  <a:pt x="7384" y="1286"/>
                </a:lnTo>
                <a:lnTo>
                  <a:pt x="7381" y="1289"/>
                </a:lnTo>
                <a:lnTo>
                  <a:pt x="7376" y="1297"/>
                </a:lnTo>
                <a:lnTo>
                  <a:pt x="7373" y="1307"/>
                </a:lnTo>
                <a:lnTo>
                  <a:pt x="7371" y="1318"/>
                </a:lnTo>
                <a:lnTo>
                  <a:pt x="7368" y="1329"/>
                </a:lnTo>
                <a:lnTo>
                  <a:pt x="7363" y="1340"/>
                </a:lnTo>
                <a:lnTo>
                  <a:pt x="7360" y="1345"/>
                </a:lnTo>
                <a:lnTo>
                  <a:pt x="7355" y="1349"/>
                </a:lnTo>
                <a:lnTo>
                  <a:pt x="7351" y="1352"/>
                </a:lnTo>
                <a:lnTo>
                  <a:pt x="7343" y="1353"/>
                </a:lnTo>
                <a:lnTo>
                  <a:pt x="7343" y="1353"/>
                </a:lnTo>
                <a:lnTo>
                  <a:pt x="7330" y="1353"/>
                </a:lnTo>
                <a:lnTo>
                  <a:pt x="7320" y="1352"/>
                </a:lnTo>
                <a:lnTo>
                  <a:pt x="7310" y="1349"/>
                </a:lnTo>
                <a:lnTo>
                  <a:pt x="7301" y="1344"/>
                </a:lnTo>
                <a:lnTo>
                  <a:pt x="7293" y="1339"/>
                </a:lnTo>
                <a:lnTo>
                  <a:pt x="7283" y="1334"/>
                </a:lnTo>
                <a:lnTo>
                  <a:pt x="7270" y="1331"/>
                </a:lnTo>
                <a:lnTo>
                  <a:pt x="7256" y="1329"/>
                </a:lnTo>
                <a:lnTo>
                  <a:pt x="7256" y="1329"/>
                </a:lnTo>
                <a:lnTo>
                  <a:pt x="7249" y="1329"/>
                </a:lnTo>
                <a:lnTo>
                  <a:pt x="7246" y="1331"/>
                </a:lnTo>
                <a:lnTo>
                  <a:pt x="7243" y="1334"/>
                </a:lnTo>
                <a:lnTo>
                  <a:pt x="7243" y="1337"/>
                </a:lnTo>
                <a:lnTo>
                  <a:pt x="7245" y="1347"/>
                </a:lnTo>
                <a:lnTo>
                  <a:pt x="7248" y="1357"/>
                </a:lnTo>
                <a:lnTo>
                  <a:pt x="7253" y="1366"/>
                </a:lnTo>
                <a:lnTo>
                  <a:pt x="7256" y="1376"/>
                </a:lnTo>
                <a:lnTo>
                  <a:pt x="7254" y="1379"/>
                </a:lnTo>
                <a:lnTo>
                  <a:pt x="7253" y="1382"/>
                </a:lnTo>
                <a:lnTo>
                  <a:pt x="7249" y="1384"/>
                </a:lnTo>
                <a:lnTo>
                  <a:pt x="7243" y="1384"/>
                </a:lnTo>
                <a:lnTo>
                  <a:pt x="7243" y="1384"/>
                </a:lnTo>
                <a:lnTo>
                  <a:pt x="7230" y="1384"/>
                </a:lnTo>
                <a:lnTo>
                  <a:pt x="7221" y="1382"/>
                </a:lnTo>
                <a:lnTo>
                  <a:pt x="7212" y="1381"/>
                </a:lnTo>
                <a:lnTo>
                  <a:pt x="7206" y="1377"/>
                </a:lnTo>
                <a:lnTo>
                  <a:pt x="7201" y="1374"/>
                </a:lnTo>
                <a:lnTo>
                  <a:pt x="7196" y="1368"/>
                </a:lnTo>
                <a:lnTo>
                  <a:pt x="7184" y="1353"/>
                </a:lnTo>
                <a:lnTo>
                  <a:pt x="7184" y="1353"/>
                </a:lnTo>
                <a:lnTo>
                  <a:pt x="7177" y="1344"/>
                </a:lnTo>
                <a:lnTo>
                  <a:pt x="7172" y="1336"/>
                </a:lnTo>
                <a:lnTo>
                  <a:pt x="7168" y="1326"/>
                </a:lnTo>
                <a:lnTo>
                  <a:pt x="7164" y="1316"/>
                </a:lnTo>
                <a:lnTo>
                  <a:pt x="7156" y="1281"/>
                </a:lnTo>
                <a:lnTo>
                  <a:pt x="7156" y="1281"/>
                </a:lnTo>
                <a:lnTo>
                  <a:pt x="7155" y="1276"/>
                </a:lnTo>
                <a:lnTo>
                  <a:pt x="7151" y="1271"/>
                </a:lnTo>
                <a:lnTo>
                  <a:pt x="7142" y="1262"/>
                </a:lnTo>
                <a:lnTo>
                  <a:pt x="7119" y="1243"/>
                </a:lnTo>
                <a:lnTo>
                  <a:pt x="7108" y="1235"/>
                </a:lnTo>
                <a:lnTo>
                  <a:pt x="7102" y="1226"/>
                </a:lnTo>
                <a:lnTo>
                  <a:pt x="7102" y="1225"/>
                </a:lnTo>
                <a:lnTo>
                  <a:pt x="7102" y="1222"/>
                </a:lnTo>
                <a:lnTo>
                  <a:pt x="7103" y="1220"/>
                </a:lnTo>
                <a:lnTo>
                  <a:pt x="7108" y="1218"/>
                </a:lnTo>
                <a:lnTo>
                  <a:pt x="7108" y="1218"/>
                </a:lnTo>
                <a:lnTo>
                  <a:pt x="7115" y="1217"/>
                </a:lnTo>
                <a:lnTo>
                  <a:pt x="7123" y="1218"/>
                </a:lnTo>
                <a:lnTo>
                  <a:pt x="7147" y="1222"/>
                </a:lnTo>
                <a:lnTo>
                  <a:pt x="7209" y="1236"/>
                </a:lnTo>
                <a:lnTo>
                  <a:pt x="7277" y="1252"/>
                </a:lnTo>
                <a:lnTo>
                  <a:pt x="7307" y="1257"/>
                </a:lnTo>
                <a:lnTo>
                  <a:pt x="7333" y="1260"/>
                </a:lnTo>
                <a:lnTo>
                  <a:pt x="7333" y="1260"/>
                </a:lnTo>
                <a:lnTo>
                  <a:pt x="7344" y="1259"/>
                </a:lnTo>
                <a:lnTo>
                  <a:pt x="7352" y="1257"/>
                </a:lnTo>
                <a:lnTo>
                  <a:pt x="7362" y="1255"/>
                </a:lnTo>
                <a:lnTo>
                  <a:pt x="7368" y="1252"/>
                </a:lnTo>
                <a:lnTo>
                  <a:pt x="7375" y="1249"/>
                </a:lnTo>
                <a:lnTo>
                  <a:pt x="7379" y="1244"/>
                </a:lnTo>
                <a:lnTo>
                  <a:pt x="7384" y="1239"/>
                </a:lnTo>
                <a:lnTo>
                  <a:pt x="7389" y="1235"/>
                </a:lnTo>
                <a:lnTo>
                  <a:pt x="7394" y="1223"/>
                </a:lnTo>
                <a:lnTo>
                  <a:pt x="7395" y="1212"/>
                </a:lnTo>
                <a:lnTo>
                  <a:pt x="7394" y="1199"/>
                </a:lnTo>
                <a:lnTo>
                  <a:pt x="7392" y="1186"/>
                </a:lnTo>
                <a:lnTo>
                  <a:pt x="7392" y="1186"/>
                </a:lnTo>
                <a:lnTo>
                  <a:pt x="7389" y="1180"/>
                </a:lnTo>
                <a:lnTo>
                  <a:pt x="7383" y="1174"/>
                </a:lnTo>
                <a:lnTo>
                  <a:pt x="7375" y="1167"/>
                </a:lnTo>
                <a:lnTo>
                  <a:pt x="7365" y="1159"/>
                </a:lnTo>
                <a:lnTo>
                  <a:pt x="7343" y="1145"/>
                </a:lnTo>
                <a:lnTo>
                  <a:pt x="7315" y="1130"/>
                </a:lnTo>
                <a:lnTo>
                  <a:pt x="7286" y="1116"/>
                </a:lnTo>
                <a:lnTo>
                  <a:pt x="7257" y="1104"/>
                </a:lnTo>
                <a:lnTo>
                  <a:pt x="7232" y="1096"/>
                </a:lnTo>
                <a:lnTo>
                  <a:pt x="7211" y="1093"/>
                </a:lnTo>
                <a:lnTo>
                  <a:pt x="7211" y="1093"/>
                </a:lnTo>
                <a:lnTo>
                  <a:pt x="7184" y="1090"/>
                </a:lnTo>
                <a:lnTo>
                  <a:pt x="7172" y="1088"/>
                </a:lnTo>
                <a:lnTo>
                  <a:pt x="7164" y="1085"/>
                </a:lnTo>
                <a:lnTo>
                  <a:pt x="7156" y="1082"/>
                </a:lnTo>
                <a:lnTo>
                  <a:pt x="7148" y="1077"/>
                </a:lnTo>
                <a:lnTo>
                  <a:pt x="7132" y="1063"/>
                </a:lnTo>
                <a:lnTo>
                  <a:pt x="7132" y="1063"/>
                </a:lnTo>
                <a:lnTo>
                  <a:pt x="7127" y="1058"/>
                </a:lnTo>
                <a:lnTo>
                  <a:pt x="7121" y="1055"/>
                </a:lnTo>
                <a:lnTo>
                  <a:pt x="7110" y="1050"/>
                </a:lnTo>
                <a:lnTo>
                  <a:pt x="7095" y="1048"/>
                </a:lnTo>
                <a:lnTo>
                  <a:pt x="7081" y="1047"/>
                </a:lnTo>
                <a:lnTo>
                  <a:pt x="7049" y="1045"/>
                </a:lnTo>
                <a:lnTo>
                  <a:pt x="7031" y="1043"/>
                </a:lnTo>
                <a:lnTo>
                  <a:pt x="7013" y="1042"/>
                </a:lnTo>
                <a:lnTo>
                  <a:pt x="7013" y="1042"/>
                </a:lnTo>
                <a:lnTo>
                  <a:pt x="7007" y="1039"/>
                </a:lnTo>
                <a:lnTo>
                  <a:pt x="7001" y="1035"/>
                </a:lnTo>
                <a:lnTo>
                  <a:pt x="6997" y="1032"/>
                </a:lnTo>
                <a:lnTo>
                  <a:pt x="6996" y="1027"/>
                </a:lnTo>
                <a:lnTo>
                  <a:pt x="6994" y="1023"/>
                </a:lnTo>
                <a:lnTo>
                  <a:pt x="6994" y="1018"/>
                </a:lnTo>
                <a:lnTo>
                  <a:pt x="6996" y="1007"/>
                </a:lnTo>
                <a:lnTo>
                  <a:pt x="6999" y="995"/>
                </a:lnTo>
                <a:lnTo>
                  <a:pt x="7001" y="986"/>
                </a:lnTo>
                <a:lnTo>
                  <a:pt x="7001" y="981"/>
                </a:lnTo>
                <a:lnTo>
                  <a:pt x="6999" y="978"/>
                </a:lnTo>
                <a:lnTo>
                  <a:pt x="6997" y="974"/>
                </a:lnTo>
                <a:lnTo>
                  <a:pt x="6993" y="971"/>
                </a:lnTo>
                <a:lnTo>
                  <a:pt x="6993" y="971"/>
                </a:lnTo>
                <a:lnTo>
                  <a:pt x="6985" y="970"/>
                </a:lnTo>
                <a:lnTo>
                  <a:pt x="6975" y="970"/>
                </a:lnTo>
                <a:lnTo>
                  <a:pt x="6967" y="970"/>
                </a:lnTo>
                <a:lnTo>
                  <a:pt x="6957" y="973"/>
                </a:lnTo>
                <a:lnTo>
                  <a:pt x="6936" y="982"/>
                </a:lnTo>
                <a:lnTo>
                  <a:pt x="6911" y="992"/>
                </a:lnTo>
                <a:lnTo>
                  <a:pt x="6911" y="992"/>
                </a:lnTo>
                <a:lnTo>
                  <a:pt x="6899" y="995"/>
                </a:lnTo>
                <a:lnTo>
                  <a:pt x="6896" y="995"/>
                </a:lnTo>
                <a:lnTo>
                  <a:pt x="6893" y="994"/>
                </a:lnTo>
                <a:lnTo>
                  <a:pt x="6891" y="989"/>
                </a:lnTo>
                <a:lnTo>
                  <a:pt x="6893" y="982"/>
                </a:lnTo>
                <a:lnTo>
                  <a:pt x="6891" y="974"/>
                </a:lnTo>
                <a:lnTo>
                  <a:pt x="6890" y="965"/>
                </a:lnTo>
                <a:lnTo>
                  <a:pt x="6888" y="962"/>
                </a:lnTo>
                <a:lnTo>
                  <a:pt x="6883" y="957"/>
                </a:lnTo>
                <a:lnTo>
                  <a:pt x="6879" y="954"/>
                </a:lnTo>
                <a:lnTo>
                  <a:pt x="6872" y="950"/>
                </a:lnTo>
                <a:lnTo>
                  <a:pt x="6872" y="950"/>
                </a:lnTo>
                <a:lnTo>
                  <a:pt x="6864" y="949"/>
                </a:lnTo>
                <a:lnTo>
                  <a:pt x="6858" y="949"/>
                </a:lnTo>
                <a:lnTo>
                  <a:pt x="6851" y="949"/>
                </a:lnTo>
                <a:lnTo>
                  <a:pt x="6846" y="950"/>
                </a:lnTo>
                <a:lnTo>
                  <a:pt x="6837" y="954"/>
                </a:lnTo>
                <a:lnTo>
                  <a:pt x="6829" y="960"/>
                </a:lnTo>
                <a:lnTo>
                  <a:pt x="6822" y="966"/>
                </a:lnTo>
                <a:lnTo>
                  <a:pt x="6813" y="973"/>
                </a:lnTo>
                <a:lnTo>
                  <a:pt x="6803" y="978"/>
                </a:lnTo>
                <a:lnTo>
                  <a:pt x="6798" y="978"/>
                </a:lnTo>
                <a:lnTo>
                  <a:pt x="6792" y="979"/>
                </a:lnTo>
                <a:lnTo>
                  <a:pt x="6792" y="979"/>
                </a:lnTo>
                <a:lnTo>
                  <a:pt x="6785" y="979"/>
                </a:lnTo>
                <a:lnTo>
                  <a:pt x="6779" y="981"/>
                </a:lnTo>
                <a:lnTo>
                  <a:pt x="6765" y="986"/>
                </a:lnTo>
                <a:lnTo>
                  <a:pt x="6750" y="994"/>
                </a:lnTo>
                <a:lnTo>
                  <a:pt x="6736" y="1003"/>
                </a:lnTo>
                <a:lnTo>
                  <a:pt x="6721" y="1011"/>
                </a:lnTo>
                <a:lnTo>
                  <a:pt x="6708" y="1018"/>
                </a:lnTo>
                <a:lnTo>
                  <a:pt x="6696" y="1023"/>
                </a:lnTo>
                <a:lnTo>
                  <a:pt x="6691" y="1024"/>
                </a:lnTo>
                <a:lnTo>
                  <a:pt x="6684" y="1024"/>
                </a:lnTo>
                <a:lnTo>
                  <a:pt x="6684" y="1024"/>
                </a:lnTo>
                <a:lnTo>
                  <a:pt x="6665" y="1023"/>
                </a:lnTo>
                <a:lnTo>
                  <a:pt x="6657" y="1023"/>
                </a:lnTo>
                <a:lnTo>
                  <a:pt x="6647" y="1024"/>
                </a:lnTo>
                <a:lnTo>
                  <a:pt x="6639" y="1027"/>
                </a:lnTo>
                <a:lnTo>
                  <a:pt x="6630" y="1032"/>
                </a:lnTo>
                <a:lnTo>
                  <a:pt x="6620" y="1039"/>
                </a:lnTo>
                <a:lnTo>
                  <a:pt x="6609" y="1048"/>
                </a:lnTo>
                <a:lnTo>
                  <a:pt x="6609" y="1048"/>
                </a:lnTo>
                <a:lnTo>
                  <a:pt x="6586" y="1068"/>
                </a:lnTo>
                <a:lnTo>
                  <a:pt x="6567" y="1082"/>
                </a:lnTo>
                <a:lnTo>
                  <a:pt x="6558" y="1088"/>
                </a:lnTo>
                <a:lnTo>
                  <a:pt x="6548" y="1093"/>
                </a:lnTo>
                <a:lnTo>
                  <a:pt x="6537" y="1096"/>
                </a:lnTo>
                <a:lnTo>
                  <a:pt x="6525" y="1096"/>
                </a:lnTo>
                <a:lnTo>
                  <a:pt x="6525" y="1096"/>
                </a:lnTo>
                <a:lnTo>
                  <a:pt x="6516" y="1098"/>
                </a:lnTo>
                <a:lnTo>
                  <a:pt x="6509" y="1101"/>
                </a:lnTo>
                <a:lnTo>
                  <a:pt x="6506" y="1106"/>
                </a:lnTo>
                <a:lnTo>
                  <a:pt x="6503" y="1113"/>
                </a:lnTo>
                <a:lnTo>
                  <a:pt x="6500" y="1129"/>
                </a:lnTo>
                <a:lnTo>
                  <a:pt x="6498" y="1138"/>
                </a:lnTo>
                <a:lnTo>
                  <a:pt x="6495" y="1149"/>
                </a:lnTo>
                <a:lnTo>
                  <a:pt x="6495" y="1149"/>
                </a:lnTo>
                <a:lnTo>
                  <a:pt x="6489" y="1159"/>
                </a:lnTo>
                <a:lnTo>
                  <a:pt x="6479" y="1169"/>
                </a:lnTo>
                <a:lnTo>
                  <a:pt x="6469" y="1178"/>
                </a:lnTo>
                <a:lnTo>
                  <a:pt x="6458" y="1186"/>
                </a:lnTo>
                <a:lnTo>
                  <a:pt x="6436" y="1202"/>
                </a:lnTo>
                <a:lnTo>
                  <a:pt x="6415" y="1215"/>
                </a:lnTo>
                <a:lnTo>
                  <a:pt x="6415" y="1215"/>
                </a:lnTo>
                <a:lnTo>
                  <a:pt x="6410" y="1218"/>
                </a:lnTo>
                <a:lnTo>
                  <a:pt x="6405" y="1223"/>
                </a:lnTo>
                <a:lnTo>
                  <a:pt x="6397" y="1238"/>
                </a:lnTo>
                <a:lnTo>
                  <a:pt x="6389" y="1255"/>
                </a:lnTo>
                <a:lnTo>
                  <a:pt x="6379" y="1275"/>
                </a:lnTo>
                <a:lnTo>
                  <a:pt x="6371" y="1294"/>
                </a:lnTo>
                <a:lnTo>
                  <a:pt x="6363" y="1310"/>
                </a:lnTo>
                <a:lnTo>
                  <a:pt x="6354" y="1323"/>
                </a:lnTo>
                <a:lnTo>
                  <a:pt x="6350" y="1326"/>
                </a:lnTo>
                <a:lnTo>
                  <a:pt x="6346" y="1329"/>
                </a:lnTo>
                <a:lnTo>
                  <a:pt x="6346" y="1329"/>
                </a:lnTo>
                <a:lnTo>
                  <a:pt x="6336" y="1332"/>
                </a:lnTo>
                <a:lnTo>
                  <a:pt x="6326" y="1337"/>
                </a:lnTo>
                <a:lnTo>
                  <a:pt x="6318" y="1344"/>
                </a:lnTo>
                <a:lnTo>
                  <a:pt x="6310" y="1352"/>
                </a:lnTo>
                <a:lnTo>
                  <a:pt x="6302" y="1363"/>
                </a:lnTo>
                <a:lnTo>
                  <a:pt x="6294" y="1374"/>
                </a:lnTo>
                <a:lnTo>
                  <a:pt x="6288" y="1387"/>
                </a:lnTo>
                <a:lnTo>
                  <a:pt x="6283" y="1401"/>
                </a:lnTo>
                <a:lnTo>
                  <a:pt x="6283" y="1401"/>
                </a:lnTo>
                <a:lnTo>
                  <a:pt x="6280" y="1410"/>
                </a:lnTo>
                <a:lnTo>
                  <a:pt x="6275" y="1416"/>
                </a:lnTo>
                <a:lnTo>
                  <a:pt x="6269" y="1421"/>
                </a:lnTo>
                <a:lnTo>
                  <a:pt x="6261" y="1427"/>
                </a:lnTo>
                <a:lnTo>
                  <a:pt x="6243" y="1435"/>
                </a:lnTo>
                <a:lnTo>
                  <a:pt x="6222" y="1442"/>
                </a:lnTo>
                <a:lnTo>
                  <a:pt x="6180" y="1453"/>
                </a:lnTo>
                <a:lnTo>
                  <a:pt x="6161" y="1458"/>
                </a:lnTo>
                <a:lnTo>
                  <a:pt x="6143" y="1464"/>
                </a:lnTo>
                <a:lnTo>
                  <a:pt x="6143" y="1464"/>
                </a:lnTo>
                <a:lnTo>
                  <a:pt x="6139" y="1467"/>
                </a:lnTo>
                <a:lnTo>
                  <a:pt x="6134" y="1471"/>
                </a:lnTo>
                <a:lnTo>
                  <a:pt x="6131" y="1475"/>
                </a:lnTo>
                <a:lnTo>
                  <a:pt x="6129" y="1480"/>
                </a:lnTo>
                <a:lnTo>
                  <a:pt x="6127" y="1483"/>
                </a:lnTo>
                <a:lnTo>
                  <a:pt x="6127" y="1488"/>
                </a:lnTo>
                <a:lnTo>
                  <a:pt x="6131" y="1498"/>
                </a:lnTo>
                <a:lnTo>
                  <a:pt x="6137" y="1517"/>
                </a:lnTo>
                <a:lnTo>
                  <a:pt x="6139" y="1527"/>
                </a:lnTo>
                <a:lnTo>
                  <a:pt x="6139" y="1532"/>
                </a:lnTo>
                <a:lnTo>
                  <a:pt x="6137" y="1536"/>
                </a:lnTo>
                <a:lnTo>
                  <a:pt x="6137" y="1536"/>
                </a:lnTo>
                <a:lnTo>
                  <a:pt x="6135" y="1546"/>
                </a:lnTo>
                <a:lnTo>
                  <a:pt x="6135" y="1554"/>
                </a:lnTo>
                <a:lnTo>
                  <a:pt x="6137" y="1562"/>
                </a:lnTo>
                <a:lnTo>
                  <a:pt x="6140" y="1570"/>
                </a:lnTo>
                <a:lnTo>
                  <a:pt x="6143" y="1578"/>
                </a:lnTo>
                <a:lnTo>
                  <a:pt x="6147" y="1589"/>
                </a:lnTo>
                <a:lnTo>
                  <a:pt x="6148" y="1601"/>
                </a:lnTo>
                <a:lnTo>
                  <a:pt x="6148" y="1613"/>
                </a:lnTo>
                <a:lnTo>
                  <a:pt x="6148" y="1613"/>
                </a:lnTo>
                <a:lnTo>
                  <a:pt x="6145" y="1626"/>
                </a:lnTo>
                <a:lnTo>
                  <a:pt x="6142" y="1637"/>
                </a:lnTo>
                <a:lnTo>
                  <a:pt x="6139" y="1647"/>
                </a:lnTo>
                <a:lnTo>
                  <a:pt x="6134" y="1654"/>
                </a:lnTo>
                <a:lnTo>
                  <a:pt x="6127" y="1663"/>
                </a:lnTo>
                <a:lnTo>
                  <a:pt x="6124" y="1665"/>
                </a:lnTo>
                <a:lnTo>
                  <a:pt x="6124" y="1665"/>
                </a:lnTo>
                <a:lnTo>
                  <a:pt x="6129" y="1670"/>
                </a:lnTo>
                <a:lnTo>
                  <a:pt x="6142" y="1681"/>
                </a:lnTo>
                <a:lnTo>
                  <a:pt x="6151" y="1687"/>
                </a:lnTo>
                <a:lnTo>
                  <a:pt x="6163" y="1694"/>
                </a:lnTo>
                <a:lnTo>
                  <a:pt x="6175" y="1698"/>
                </a:lnTo>
                <a:lnTo>
                  <a:pt x="6190" y="1703"/>
                </a:lnTo>
                <a:lnTo>
                  <a:pt x="6190" y="1703"/>
                </a:lnTo>
                <a:lnTo>
                  <a:pt x="6203" y="1705"/>
                </a:lnTo>
                <a:lnTo>
                  <a:pt x="6212" y="1705"/>
                </a:lnTo>
                <a:lnTo>
                  <a:pt x="6220" y="1700"/>
                </a:lnTo>
                <a:lnTo>
                  <a:pt x="6228" y="1695"/>
                </a:lnTo>
                <a:lnTo>
                  <a:pt x="6243" y="1681"/>
                </a:lnTo>
                <a:lnTo>
                  <a:pt x="6251" y="1674"/>
                </a:lnTo>
                <a:lnTo>
                  <a:pt x="6262" y="1668"/>
                </a:lnTo>
                <a:lnTo>
                  <a:pt x="6262" y="1668"/>
                </a:lnTo>
                <a:lnTo>
                  <a:pt x="6272" y="1665"/>
                </a:lnTo>
                <a:lnTo>
                  <a:pt x="6278" y="1665"/>
                </a:lnTo>
                <a:lnTo>
                  <a:pt x="6286" y="1665"/>
                </a:lnTo>
                <a:lnTo>
                  <a:pt x="6288" y="1665"/>
                </a:lnTo>
                <a:lnTo>
                  <a:pt x="6289" y="1662"/>
                </a:lnTo>
                <a:lnTo>
                  <a:pt x="6296" y="1641"/>
                </a:lnTo>
                <a:lnTo>
                  <a:pt x="6296" y="1641"/>
                </a:lnTo>
                <a:lnTo>
                  <a:pt x="6302" y="1628"/>
                </a:lnTo>
                <a:lnTo>
                  <a:pt x="6305" y="1625"/>
                </a:lnTo>
                <a:lnTo>
                  <a:pt x="6309" y="1623"/>
                </a:lnTo>
                <a:lnTo>
                  <a:pt x="6312" y="1621"/>
                </a:lnTo>
                <a:lnTo>
                  <a:pt x="6315" y="1621"/>
                </a:lnTo>
                <a:lnTo>
                  <a:pt x="6318" y="1623"/>
                </a:lnTo>
                <a:lnTo>
                  <a:pt x="6322" y="1625"/>
                </a:lnTo>
                <a:lnTo>
                  <a:pt x="6328" y="1633"/>
                </a:lnTo>
                <a:lnTo>
                  <a:pt x="6334" y="1644"/>
                </a:lnTo>
                <a:lnTo>
                  <a:pt x="6338" y="1657"/>
                </a:lnTo>
                <a:lnTo>
                  <a:pt x="6342" y="1673"/>
                </a:lnTo>
                <a:lnTo>
                  <a:pt x="6342" y="1673"/>
                </a:lnTo>
                <a:lnTo>
                  <a:pt x="6346" y="1702"/>
                </a:lnTo>
                <a:lnTo>
                  <a:pt x="6350" y="1726"/>
                </a:lnTo>
                <a:lnTo>
                  <a:pt x="6354" y="1739"/>
                </a:lnTo>
                <a:lnTo>
                  <a:pt x="6358" y="1750"/>
                </a:lnTo>
                <a:lnTo>
                  <a:pt x="6367" y="1761"/>
                </a:lnTo>
                <a:lnTo>
                  <a:pt x="6376" y="1772"/>
                </a:lnTo>
                <a:lnTo>
                  <a:pt x="6376" y="1772"/>
                </a:lnTo>
                <a:lnTo>
                  <a:pt x="6386" y="1784"/>
                </a:lnTo>
                <a:lnTo>
                  <a:pt x="6391" y="1793"/>
                </a:lnTo>
                <a:lnTo>
                  <a:pt x="6392" y="1801"/>
                </a:lnTo>
                <a:lnTo>
                  <a:pt x="6394" y="1809"/>
                </a:lnTo>
                <a:lnTo>
                  <a:pt x="6394" y="1816"/>
                </a:lnTo>
                <a:lnTo>
                  <a:pt x="6395" y="1820"/>
                </a:lnTo>
                <a:lnTo>
                  <a:pt x="6400" y="1827"/>
                </a:lnTo>
                <a:lnTo>
                  <a:pt x="6408" y="1832"/>
                </a:lnTo>
                <a:lnTo>
                  <a:pt x="6408" y="1832"/>
                </a:lnTo>
                <a:lnTo>
                  <a:pt x="6413" y="1833"/>
                </a:lnTo>
                <a:lnTo>
                  <a:pt x="6416" y="1833"/>
                </a:lnTo>
                <a:lnTo>
                  <a:pt x="6421" y="1833"/>
                </a:lnTo>
                <a:lnTo>
                  <a:pt x="6424" y="1832"/>
                </a:lnTo>
                <a:lnTo>
                  <a:pt x="6432" y="1827"/>
                </a:lnTo>
                <a:lnTo>
                  <a:pt x="6439" y="1820"/>
                </a:lnTo>
                <a:lnTo>
                  <a:pt x="6445" y="1814"/>
                </a:lnTo>
                <a:lnTo>
                  <a:pt x="6452" y="1809"/>
                </a:lnTo>
                <a:lnTo>
                  <a:pt x="6458" y="1806"/>
                </a:lnTo>
                <a:lnTo>
                  <a:pt x="6463" y="1806"/>
                </a:lnTo>
                <a:lnTo>
                  <a:pt x="6466" y="1808"/>
                </a:lnTo>
                <a:lnTo>
                  <a:pt x="6466" y="1808"/>
                </a:lnTo>
                <a:lnTo>
                  <a:pt x="6476" y="1809"/>
                </a:lnTo>
                <a:lnTo>
                  <a:pt x="6485" y="1809"/>
                </a:lnTo>
                <a:lnTo>
                  <a:pt x="6493" y="1808"/>
                </a:lnTo>
                <a:lnTo>
                  <a:pt x="6501" y="1804"/>
                </a:lnTo>
                <a:lnTo>
                  <a:pt x="6508" y="1798"/>
                </a:lnTo>
                <a:lnTo>
                  <a:pt x="6513" y="1790"/>
                </a:lnTo>
                <a:lnTo>
                  <a:pt x="6514" y="1780"/>
                </a:lnTo>
                <a:lnTo>
                  <a:pt x="6516" y="1769"/>
                </a:lnTo>
                <a:lnTo>
                  <a:pt x="6516" y="1769"/>
                </a:lnTo>
                <a:lnTo>
                  <a:pt x="6511" y="1743"/>
                </a:lnTo>
                <a:lnTo>
                  <a:pt x="6509" y="1731"/>
                </a:lnTo>
                <a:lnTo>
                  <a:pt x="6509" y="1716"/>
                </a:lnTo>
                <a:lnTo>
                  <a:pt x="6509" y="1705"/>
                </a:lnTo>
                <a:lnTo>
                  <a:pt x="6513" y="1695"/>
                </a:lnTo>
                <a:lnTo>
                  <a:pt x="6516" y="1690"/>
                </a:lnTo>
                <a:lnTo>
                  <a:pt x="6519" y="1687"/>
                </a:lnTo>
                <a:lnTo>
                  <a:pt x="6524" y="1684"/>
                </a:lnTo>
                <a:lnTo>
                  <a:pt x="6529" y="1682"/>
                </a:lnTo>
                <a:lnTo>
                  <a:pt x="6529" y="1682"/>
                </a:lnTo>
                <a:lnTo>
                  <a:pt x="6540" y="1679"/>
                </a:lnTo>
                <a:lnTo>
                  <a:pt x="6551" y="1674"/>
                </a:lnTo>
                <a:lnTo>
                  <a:pt x="6561" y="1666"/>
                </a:lnTo>
                <a:lnTo>
                  <a:pt x="6570" y="1660"/>
                </a:lnTo>
                <a:lnTo>
                  <a:pt x="6578" y="1650"/>
                </a:lnTo>
                <a:lnTo>
                  <a:pt x="6585" y="1642"/>
                </a:lnTo>
                <a:lnTo>
                  <a:pt x="6588" y="1633"/>
                </a:lnTo>
                <a:lnTo>
                  <a:pt x="6591" y="1623"/>
                </a:lnTo>
                <a:lnTo>
                  <a:pt x="6591" y="1623"/>
                </a:lnTo>
                <a:lnTo>
                  <a:pt x="6591" y="1615"/>
                </a:lnTo>
                <a:lnTo>
                  <a:pt x="6588" y="1607"/>
                </a:lnTo>
                <a:lnTo>
                  <a:pt x="6582" y="1599"/>
                </a:lnTo>
                <a:lnTo>
                  <a:pt x="6575" y="1593"/>
                </a:lnTo>
                <a:lnTo>
                  <a:pt x="6567" y="1588"/>
                </a:lnTo>
                <a:lnTo>
                  <a:pt x="6558" y="1583"/>
                </a:lnTo>
                <a:lnTo>
                  <a:pt x="6543" y="1575"/>
                </a:lnTo>
                <a:lnTo>
                  <a:pt x="6543" y="1575"/>
                </a:lnTo>
                <a:lnTo>
                  <a:pt x="6540" y="1573"/>
                </a:lnTo>
                <a:lnTo>
                  <a:pt x="6538" y="1572"/>
                </a:lnTo>
                <a:lnTo>
                  <a:pt x="6537" y="1565"/>
                </a:lnTo>
                <a:lnTo>
                  <a:pt x="6538" y="1557"/>
                </a:lnTo>
                <a:lnTo>
                  <a:pt x="6540" y="1548"/>
                </a:lnTo>
                <a:lnTo>
                  <a:pt x="6546" y="1527"/>
                </a:lnTo>
                <a:lnTo>
                  <a:pt x="6548" y="1517"/>
                </a:lnTo>
                <a:lnTo>
                  <a:pt x="6546" y="1506"/>
                </a:lnTo>
                <a:lnTo>
                  <a:pt x="6546" y="1506"/>
                </a:lnTo>
                <a:lnTo>
                  <a:pt x="6546" y="1499"/>
                </a:lnTo>
                <a:lnTo>
                  <a:pt x="6546" y="1493"/>
                </a:lnTo>
                <a:lnTo>
                  <a:pt x="6550" y="1487"/>
                </a:lnTo>
                <a:lnTo>
                  <a:pt x="6553" y="1479"/>
                </a:lnTo>
                <a:lnTo>
                  <a:pt x="6564" y="1462"/>
                </a:lnTo>
                <a:lnTo>
                  <a:pt x="6577" y="1446"/>
                </a:lnTo>
                <a:lnTo>
                  <a:pt x="6593" y="1432"/>
                </a:lnTo>
                <a:lnTo>
                  <a:pt x="6607" y="1419"/>
                </a:lnTo>
                <a:lnTo>
                  <a:pt x="6623" y="1410"/>
                </a:lnTo>
                <a:lnTo>
                  <a:pt x="6630" y="1406"/>
                </a:lnTo>
                <a:lnTo>
                  <a:pt x="6636" y="1405"/>
                </a:lnTo>
                <a:lnTo>
                  <a:pt x="6636" y="1405"/>
                </a:lnTo>
                <a:lnTo>
                  <a:pt x="6647" y="1401"/>
                </a:lnTo>
                <a:lnTo>
                  <a:pt x="6657" y="1397"/>
                </a:lnTo>
                <a:lnTo>
                  <a:pt x="6665" y="1387"/>
                </a:lnTo>
                <a:lnTo>
                  <a:pt x="6672" y="1376"/>
                </a:lnTo>
                <a:lnTo>
                  <a:pt x="6678" y="1363"/>
                </a:lnTo>
                <a:lnTo>
                  <a:pt x="6684" y="1347"/>
                </a:lnTo>
                <a:lnTo>
                  <a:pt x="6696" y="1315"/>
                </a:lnTo>
                <a:lnTo>
                  <a:pt x="6696" y="1315"/>
                </a:lnTo>
                <a:lnTo>
                  <a:pt x="6699" y="1307"/>
                </a:lnTo>
                <a:lnTo>
                  <a:pt x="6704" y="1300"/>
                </a:lnTo>
                <a:lnTo>
                  <a:pt x="6708" y="1294"/>
                </a:lnTo>
                <a:lnTo>
                  <a:pt x="6715" y="1289"/>
                </a:lnTo>
                <a:lnTo>
                  <a:pt x="6729" y="1279"/>
                </a:lnTo>
                <a:lnTo>
                  <a:pt x="6745" y="1275"/>
                </a:lnTo>
                <a:lnTo>
                  <a:pt x="6760" y="1271"/>
                </a:lnTo>
                <a:lnTo>
                  <a:pt x="6774" y="1271"/>
                </a:lnTo>
                <a:lnTo>
                  <a:pt x="6785" y="1271"/>
                </a:lnTo>
                <a:lnTo>
                  <a:pt x="6792" y="1273"/>
                </a:lnTo>
                <a:lnTo>
                  <a:pt x="6792" y="1273"/>
                </a:lnTo>
                <a:lnTo>
                  <a:pt x="6802" y="1279"/>
                </a:lnTo>
                <a:lnTo>
                  <a:pt x="6808" y="1283"/>
                </a:lnTo>
                <a:lnTo>
                  <a:pt x="6813" y="1287"/>
                </a:lnTo>
                <a:lnTo>
                  <a:pt x="6819" y="1296"/>
                </a:lnTo>
                <a:lnTo>
                  <a:pt x="6822" y="1304"/>
                </a:lnTo>
                <a:lnTo>
                  <a:pt x="6826" y="1315"/>
                </a:lnTo>
                <a:lnTo>
                  <a:pt x="6827" y="1329"/>
                </a:lnTo>
                <a:lnTo>
                  <a:pt x="6827" y="1329"/>
                </a:lnTo>
                <a:lnTo>
                  <a:pt x="6826" y="1337"/>
                </a:lnTo>
                <a:lnTo>
                  <a:pt x="6822" y="1345"/>
                </a:lnTo>
                <a:lnTo>
                  <a:pt x="6818" y="1353"/>
                </a:lnTo>
                <a:lnTo>
                  <a:pt x="6813" y="1361"/>
                </a:lnTo>
                <a:lnTo>
                  <a:pt x="6797" y="1377"/>
                </a:lnTo>
                <a:lnTo>
                  <a:pt x="6777" y="1392"/>
                </a:lnTo>
                <a:lnTo>
                  <a:pt x="6758" y="1405"/>
                </a:lnTo>
                <a:lnTo>
                  <a:pt x="6741" y="1416"/>
                </a:lnTo>
                <a:lnTo>
                  <a:pt x="6726" y="1422"/>
                </a:lnTo>
                <a:lnTo>
                  <a:pt x="6716" y="1426"/>
                </a:lnTo>
                <a:lnTo>
                  <a:pt x="6716" y="1426"/>
                </a:lnTo>
                <a:lnTo>
                  <a:pt x="6710" y="1429"/>
                </a:lnTo>
                <a:lnTo>
                  <a:pt x="6702" y="1432"/>
                </a:lnTo>
                <a:lnTo>
                  <a:pt x="6696" y="1438"/>
                </a:lnTo>
                <a:lnTo>
                  <a:pt x="6691" y="1445"/>
                </a:lnTo>
                <a:lnTo>
                  <a:pt x="6686" y="1453"/>
                </a:lnTo>
                <a:lnTo>
                  <a:pt x="6683" y="1462"/>
                </a:lnTo>
                <a:lnTo>
                  <a:pt x="6683" y="1474"/>
                </a:lnTo>
                <a:lnTo>
                  <a:pt x="6684" y="1485"/>
                </a:lnTo>
                <a:lnTo>
                  <a:pt x="6684" y="1485"/>
                </a:lnTo>
                <a:lnTo>
                  <a:pt x="6688" y="1498"/>
                </a:lnTo>
                <a:lnTo>
                  <a:pt x="6688" y="1511"/>
                </a:lnTo>
                <a:lnTo>
                  <a:pt x="6686" y="1522"/>
                </a:lnTo>
                <a:lnTo>
                  <a:pt x="6683" y="1535"/>
                </a:lnTo>
                <a:lnTo>
                  <a:pt x="6678" y="1554"/>
                </a:lnTo>
                <a:lnTo>
                  <a:pt x="6675" y="1560"/>
                </a:lnTo>
                <a:lnTo>
                  <a:pt x="6675" y="1560"/>
                </a:lnTo>
                <a:lnTo>
                  <a:pt x="6729" y="1593"/>
                </a:lnTo>
                <a:lnTo>
                  <a:pt x="6729" y="1593"/>
                </a:lnTo>
                <a:lnTo>
                  <a:pt x="6739" y="1597"/>
                </a:lnTo>
                <a:lnTo>
                  <a:pt x="6749" y="1601"/>
                </a:lnTo>
                <a:lnTo>
                  <a:pt x="6760" y="1602"/>
                </a:lnTo>
                <a:lnTo>
                  <a:pt x="6769" y="1602"/>
                </a:lnTo>
                <a:lnTo>
                  <a:pt x="6782" y="1601"/>
                </a:lnTo>
                <a:lnTo>
                  <a:pt x="6795" y="1599"/>
                </a:lnTo>
                <a:lnTo>
                  <a:pt x="6808" y="1594"/>
                </a:lnTo>
                <a:lnTo>
                  <a:pt x="6824" y="1589"/>
                </a:lnTo>
                <a:lnTo>
                  <a:pt x="6824" y="1589"/>
                </a:lnTo>
                <a:lnTo>
                  <a:pt x="6840" y="1583"/>
                </a:lnTo>
                <a:lnTo>
                  <a:pt x="6859" y="1576"/>
                </a:lnTo>
                <a:lnTo>
                  <a:pt x="6879" y="1572"/>
                </a:lnTo>
                <a:lnTo>
                  <a:pt x="6898" y="1567"/>
                </a:lnTo>
                <a:lnTo>
                  <a:pt x="6916" y="1565"/>
                </a:lnTo>
                <a:lnTo>
                  <a:pt x="6928" y="1565"/>
                </a:lnTo>
                <a:lnTo>
                  <a:pt x="6933" y="1567"/>
                </a:lnTo>
                <a:lnTo>
                  <a:pt x="6938" y="1568"/>
                </a:lnTo>
                <a:lnTo>
                  <a:pt x="6940" y="1572"/>
                </a:lnTo>
                <a:lnTo>
                  <a:pt x="6941" y="1575"/>
                </a:lnTo>
                <a:lnTo>
                  <a:pt x="6941" y="1575"/>
                </a:lnTo>
                <a:lnTo>
                  <a:pt x="6943" y="1578"/>
                </a:lnTo>
                <a:lnTo>
                  <a:pt x="6944" y="1581"/>
                </a:lnTo>
                <a:lnTo>
                  <a:pt x="6952" y="1588"/>
                </a:lnTo>
                <a:lnTo>
                  <a:pt x="6965" y="1593"/>
                </a:lnTo>
                <a:lnTo>
                  <a:pt x="6977" y="1596"/>
                </a:lnTo>
                <a:lnTo>
                  <a:pt x="6988" y="1599"/>
                </a:lnTo>
                <a:lnTo>
                  <a:pt x="6996" y="1602"/>
                </a:lnTo>
                <a:lnTo>
                  <a:pt x="6997" y="1604"/>
                </a:lnTo>
                <a:lnTo>
                  <a:pt x="6997" y="1605"/>
                </a:lnTo>
                <a:lnTo>
                  <a:pt x="6994" y="1609"/>
                </a:lnTo>
                <a:lnTo>
                  <a:pt x="6989" y="1610"/>
                </a:lnTo>
                <a:lnTo>
                  <a:pt x="6989" y="1610"/>
                </a:lnTo>
                <a:lnTo>
                  <a:pt x="6968" y="1617"/>
                </a:lnTo>
                <a:lnTo>
                  <a:pt x="6952" y="1623"/>
                </a:lnTo>
                <a:lnTo>
                  <a:pt x="6946" y="1626"/>
                </a:lnTo>
                <a:lnTo>
                  <a:pt x="6940" y="1629"/>
                </a:lnTo>
                <a:lnTo>
                  <a:pt x="6935" y="1634"/>
                </a:lnTo>
                <a:lnTo>
                  <a:pt x="6932" y="1641"/>
                </a:lnTo>
                <a:lnTo>
                  <a:pt x="6932" y="1641"/>
                </a:lnTo>
                <a:lnTo>
                  <a:pt x="6927" y="1645"/>
                </a:lnTo>
                <a:lnTo>
                  <a:pt x="6920" y="1647"/>
                </a:lnTo>
                <a:lnTo>
                  <a:pt x="6914" y="1645"/>
                </a:lnTo>
                <a:lnTo>
                  <a:pt x="6907" y="1644"/>
                </a:lnTo>
                <a:lnTo>
                  <a:pt x="6898" y="1637"/>
                </a:lnTo>
                <a:lnTo>
                  <a:pt x="6893" y="1634"/>
                </a:lnTo>
                <a:lnTo>
                  <a:pt x="6893" y="1634"/>
                </a:lnTo>
                <a:lnTo>
                  <a:pt x="6846" y="1634"/>
                </a:lnTo>
                <a:lnTo>
                  <a:pt x="6810" y="1636"/>
                </a:lnTo>
                <a:lnTo>
                  <a:pt x="6782" y="1637"/>
                </a:lnTo>
                <a:lnTo>
                  <a:pt x="6782" y="1637"/>
                </a:lnTo>
                <a:lnTo>
                  <a:pt x="6777" y="1639"/>
                </a:lnTo>
                <a:lnTo>
                  <a:pt x="6774" y="1641"/>
                </a:lnTo>
                <a:lnTo>
                  <a:pt x="6771" y="1644"/>
                </a:lnTo>
                <a:lnTo>
                  <a:pt x="6768" y="1649"/>
                </a:lnTo>
                <a:lnTo>
                  <a:pt x="6765" y="1658"/>
                </a:lnTo>
                <a:lnTo>
                  <a:pt x="6765" y="1668"/>
                </a:lnTo>
                <a:lnTo>
                  <a:pt x="6768" y="1679"/>
                </a:lnTo>
                <a:lnTo>
                  <a:pt x="6773" y="1687"/>
                </a:lnTo>
                <a:lnTo>
                  <a:pt x="6776" y="1690"/>
                </a:lnTo>
                <a:lnTo>
                  <a:pt x="6781" y="1694"/>
                </a:lnTo>
                <a:lnTo>
                  <a:pt x="6785" y="1695"/>
                </a:lnTo>
                <a:lnTo>
                  <a:pt x="6792" y="1697"/>
                </a:lnTo>
                <a:lnTo>
                  <a:pt x="6792" y="1697"/>
                </a:lnTo>
                <a:lnTo>
                  <a:pt x="6798" y="1697"/>
                </a:lnTo>
                <a:lnTo>
                  <a:pt x="6803" y="1698"/>
                </a:lnTo>
                <a:lnTo>
                  <a:pt x="6806" y="1702"/>
                </a:lnTo>
                <a:lnTo>
                  <a:pt x="6808" y="1705"/>
                </a:lnTo>
                <a:lnTo>
                  <a:pt x="6808" y="1708"/>
                </a:lnTo>
                <a:lnTo>
                  <a:pt x="6808" y="1713"/>
                </a:lnTo>
                <a:lnTo>
                  <a:pt x="6806" y="1724"/>
                </a:lnTo>
                <a:lnTo>
                  <a:pt x="6802" y="1734"/>
                </a:lnTo>
                <a:lnTo>
                  <a:pt x="6794" y="1745"/>
                </a:lnTo>
                <a:lnTo>
                  <a:pt x="6787" y="1753"/>
                </a:lnTo>
                <a:lnTo>
                  <a:pt x="6779" y="1758"/>
                </a:lnTo>
                <a:lnTo>
                  <a:pt x="6779" y="1758"/>
                </a:lnTo>
                <a:lnTo>
                  <a:pt x="6771" y="1761"/>
                </a:lnTo>
                <a:lnTo>
                  <a:pt x="6766" y="1759"/>
                </a:lnTo>
                <a:lnTo>
                  <a:pt x="6760" y="1755"/>
                </a:lnTo>
                <a:lnTo>
                  <a:pt x="6757" y="1750"/>
                </a:lnTo>
                <a:lnTo>
                  <a:pt x="6747" y="1737"/>
                </a:lnTo>
                <a:lnTo>
                  <a:pt x="6741" y="1731"/>
                </a:lnTo>
                <a:lnTo>
                  <a:pt x="6733" y="1727"/>
                </a:lnTo>
                <a:lnTo>
                  <a:pt x="6733" y="1727"/>
                </a:lnTo>
                <a:lnTo>
                  <a:pt x="6729" y="1727"/>
                </a:lnTo>
                <a:lnTo>
                  <a:pt x="6724" y="1727"/>
                </a:lnTo>
                <a:lnTo>
                  <a:pt x="6716" y="1732"/>
                </a:lnTo>
                <a:lnTo>
                  <a:pt x="6708" y="1739"/>
                </a:lnTo>
                <a:lnTo>
                  <a:pt x="6702" y="1747"/>
                </a:lnTo>
                <a:lnTo>
                  <a:pt x="6689" y="1764"/>
                </a:lnTo>
                <a:lnTo>
                  <a:pt x="6684" y="1772"/>
                </a:lnTo>
                <a:lnTo>
                  <a:pt x="6684" y="1772"/>
                </a:lnTo>
                <a:lnTo>
                  <a:pt x="6688" y="1784"/>
                </a:lnTo>
                <a:lnTo>
                  <a:pt x="6689" y="1795"/>
                </a:lnTo>
                <a:lnTo>
                  <a:pt x="6691" y="1808"/>
                </a:lnTo>
                <a:lnTo>
                  <a:pt x="6691" y="1820"/>
                </a:lnTo>
                <a:lnTo>
                  <a:pt x="6689" y="1833"/>
                </a:lnTo>
                <a:lnTo>
                  <a:pt x="6688" y="1840"/>
                </a:lnTo>
                <a:lnTo>
                  <a:pt x="6684" y="1845"/>
                </a:lnTo>
                <a:lnTo>
                  <a:pt x="6680" y="1849"/>
                </a:lnTo>
                <a:lnTo>
                  <a:pt x="6675" y="1853"/>
                </a:lnTo>
                <a:lnTo>
                  <a:pt x="6675" y="1853"/>
                </a:lnTo>
                <a:lnTo>
                  <a:pt x="6665" y="1857"/>
                </a:lnTo>
                <a:lnTo>
                  <a:pt x="6660" y="1865"/>
                </a:lnTo>
                <a:lnTo>
                  <a:pt x="6657" y="1872"/>
                </a:lnTo>
                <a:lnTo>
                  <a:pt x="6655" y="1878"/>
                </a:lnTo>
                <a:lnTo>
                  <a:pt x="6654" y="1885"/>
                </a:lnTo>
                <a:lnTo>
                  <a:pt x="6649" y="1891"/>
                </a:lnTo>
                <a:lnTo>
                  <a:pt x="6643" y="1894"/>
                </a:lnTo>
                <a:lnTo>
                  <a:pt x="6630" y="1898"/>
                </a:lnTo>
                <a:lnTo>
                  <a:pt x="6630" y="1898"/>
                </a:lnTo>
                <a:lnTo>
                  <a:pt x="6617" y="1898"/>
                </a:lnTo>
                <a:lnTo>
                  <a:pt x="6607" y="1896"/>
                </a:lnTo>
                <a:lnTo>
                  <a:pt x="6602" y="1893"/>
                </a:lnTo>
                <a:lnTo>
                  <a:pt x="6599" y="1890"/>
                </a:lnTo>
                <a:lnTo>
                  <a:pt x="6596" y="1881"/>
                </a:lnTo>
                <a:lnTo>
                  <a:pt x="6594" y="1878"/>
                </a:lnTo>
                <a:lnTo>
                  <a:pt x="6591" y="1877"/>
                </a:lnTo>
                <a:lnTo>
                  <a:pt x="6591" y="1877"/>
                </a:lnTo>
                <a:lnTo>
                  <a:pt x="6585" y="1877"/>
                </a:lnTo>
                <a:lnTo>
                  <a:pt x="6572" y="1877"/>
                </a:lnTo>
                <a:lnTo>
                  <a:pt x="6540" y="1881"/>
                </a:lnTo>
                <a:lnTo>
                  <a:pt x="6506" y="1891"/>
                </a:lnTo>
                <a:lnTo>
                  <a:pt x="6493" y="1896"/>
                </a:lnTo>
                <a:lnTo>
                  <a:pt x="6484" y="1901"/>
                </a:lnTo>
                <a:lnTo>
                  <a:pt x="6484" y="1901"/>
                </a:lnTo>
                <a:lnTo>
                  <a:pt x="6477" y="1906"/>
                </a:lnTo>
                <a:lnTo>
                  <a:pt x="6469" y="1909"/>
                </a:lnTo>
                <a:lnTo>
                  <a:pt x="6460" y="1910"/>
                </a:lnTo>
                <a:lnTo>
                  <a:pt x="6450" y="1910"/>
                </a:lnTo>
                <a:lnTo>
                  <a:pt x="6440" y="1909"/>
                </a:lnTo>
                <a:lnTo>
                  <a:pt x="6432" y="1904"/>
                </a:lnTo>
                <a:lnTo>
                  <a:pt x="6423" y="1899"/>
                </a:lnTo>
                <a:lnTo>
                  <a:pt x="6415" y="1891"/>
                </a:lnTo>
                <a:lnTo>
                  <a:pt x="6415" y="1891"/>
                </a:lnTo>
                <a:lnTo>
                  <a:pt x="6407" y="1883"/>
                </a:lnTo>
                <a:lnTo>
                  <a:pt x="6399" y="1880"/>
                </a:lnTo>
                <a:lnTo>
                  <a:pt x="6389" y="1880"/>
                </a:lnTo>
                <a:lnTo>
                  <a:pt x="6381" y="1883"/>
                </a:lnTo>
                <a:lnTo>
                  <a:pt x="6371" y="1888"/>
                </a:lnTo>
                <a:lnTo>
                  <a:pt x="6363" y="1893"/>
                </a:lnTo>
                <a:lnTo>
                  <a:pt x="6349" y="1904"/>
                </a:lnTo>
                <a:lnTo>
                  <a:pt x="6349" y="1904"/>
                </a:lnTo>
                <a:lnTo>
                  <a:pt x="6341" y="1907"/>
                </a:lnTo>
                <a:lnTo>
                  <a:pt x="6333" y="1907"/>
                </a:lnTo>
                <a:lnTo>
                  <a:pt x="6325" y="1906"/>
                </a:lnTo>
                <a:lnTo>
                  <a:pt x="6315" y="1901"/>
                </a:lnTo>
                <a:lnTo>
                  <a:pt x="6294" y="1890"/>
                </a:lnTo>
                <a:lnTo>
                  <a:pt x="6277" y="1880"/>
                </a:lnTo>
                <a:lnTo>
                  <a:pt x="6277" y="1880"/>
                </a:lnTo>
                <a:lnTo>
                  <a:pt x="6272" y="1878"/>
                </a:lnTo>
                <a:lnTo>
                  <a:pt x="6269" y="1875"/>
                </a:lnTo>
                <a:lnTo>
                  <a:pt x="6269" y="1872"/>
                </a:lnTo>
                <a:lnTo>
                  <a:pt x="6267" y="1867"/>
                </a:lnTo>
                <a:lnTo>
                  <a:pt x="6269" y="1857"/>
                </a:lnTo>
                <a:lnTo>
                  <a:pt x="6273" y="1846"/>
                </a:lnTo>
                <a:lnTo>
                  <a:pt x="6286" y="1822"/>
                </a:lnTo>
                <a:lnTo>
                  <a:pt x="6291" y="1809"/>
                </a:lnTo>
                <a:lnTo>
                  <a:pt x="6296" y="1796"/>
                </a:lnTo>
                <a:lnTo>
                  <a:pt x="6296" y="1796"/>
                </a:lnTo>
                <a:lnTo>
                  <a:pt x="6304" y="1771"/>
                </a:lnTo>
                <a:lnTo>
                  <a:pt x="6307" y="1747"/>
                </a:lnTo>
                <a:lnTo>
                  <a:pt x="6309" y="1731"/>
                </a:lnTo>
                <a:lnTo>
                  <a:pt x="6309" y="1729"/>
                </a:lnTo>
                <a:lnTo>
                  <a:pt x="6307" y="1731"/>
                </a:lnTo>
                <a:lnTo>
                  <a:pt x="6307" y="1731"/>
                </a:lnTo>
                <a:lnTo>
                  <a:pt x="6304" y="1735"/>
                </a:lnTo>
                <a:lnTo>
                  <a:pt x="6299" y="1739"/>
                </a:lnTo>
                <a:lnTo>
                  <a:pt x="6285" y="1743"/>
                </a:lnTo>
                <a:lnTo>
                  <a:pt x="6265" y="1748"/>
                </a:lnTo>
                <a:lnTo>
                  <a:pt x="6256" y="1751"/>
                </a:lnTo>
                <a:lnTo>
                  <a:pt x="6248" y="1755"/>
                </a:lnTo>
                <a:lnTo>
                  <a:pt x="6248" y="1755"/>
                </a:lnTo>
                <a:lnTo>
                  <a:pt x="6241" y="1761"/>
                </a:lnTo>
                <a:lnTo>
                  <a:pt x="6235" y="1771"/>
                </a:lnTo>
                <a:lnTo>
                  <a:pt x="6228" y="1780"/>
                </a:lnTo>
                <a:lnTo>
                  <a:pt x="6225" y="1792"/>
                </a:lnTo>
                <a:lnTo>
                  <a:pt x="6222" y="1801"/>
                </a:lnTo>
                <a:lnTo>
                  <a:pt x="6222" y="1811"/>
                </a:lnTo>
                <a:lnTo>
                  <a:pt x="6224" y="1819"/>
                </a:lnTo>
                <a:lnTo>
                  <a:pt x="6227" y="1825"/>
                </a:lnTo>
                <a:lnTo>
                  <a:pt x="6227" y="1825"/>
                </a:lnTo>
                <a:lnTo>
                  <a:pt x="6233" y="1830"/>
                </a:lnTo>
                <a:lnTo>
                  <a:pt x="6238" y="1837"/>
                </a:lnTo>
                <a:lnTo>
                  <a:pt x="6243" y="1846"/>
                </a:lnTo>
                <a:lnTo>
                  <a:pt x="6248" y="1857"/>
                </a:lnTo>
                <a:lnTo>
                  <a:pt x="6251" y="1870"/>
                </a:lnTo>
                <a:lnTo>
                  <a:pt x="6253" y="1883"/>
                </a:lnTo>
                <a:lnTo>
                  <a:pt x="6253" y="1898"/>
                </a:lnTo>
                <a:lnTo>
                  <a:pt x="6251" y="1912"/>
                </a:lnTo>
                <a:lnTo>
                  <a:pt x="6251" y="1912"/>
                </a:lnTo>
                <a:lnTo>
                  <a:pt x="6248" y="1923"/>
                </a:lnTo>
                <a:lnTo>
                  <a:pt x="6243" y="1931"/>
                </a:lnTo>
                <a:lnTo>
                  <a:pt x="6238" y="1936"/>
                </a:lnTo>
                <a:lnTo>
                  <a:pt x="6230" y="1939"/>
                </a:lnTo>
                <a:lnTo>
                  <a:pt x="6220" y="1939"/>
                </a:lnTo>
                <a:lnTo>
                  <a:pt x="6209" y="1938"/>
                </a:lnTo>
                <a:lnTo>
                  <a:pt x="6182" y="1931"/>
                </a:lnTo>
                <a:lnTo>
                  <a:pt x="6182" y="1931"/>
                </a:lnTo>
                <a:lnTo>
                  <a:pt x="6175" y="1931"/>
                </a:lnTo>
                <a:lnTo>
                  <a:pt x="6169" y="1931"/>
                </a:lnTo>
                <a:lnTo>
                  <a:pt x="6164" y="1933"/>
                </a:lnTo>
                <a:lnTo>
                  <a:pt x="6159" y="1936"/>
                </a:lnTo>
                <a:lnTo>
                  <a:pt x="6156" y="1939"/>
                </a:lnTo>
                <a:lnTo>
                  <a:pt x="6153" y="1942"/>
                </a:lnTo>
                <a:lnTo>
                  <a:pt x="6150" y="1952"/>
                </a:lnTo>
                <a:lnTo>
                  <a:pt x="6145" y="1975"/>
                </a:lnTo>
                <a:lnTo>
                  <a:pt x="6142" y="1986"/>
                </a:lnTo>
                <a:lnTo>
                  <a:pt x="6137" y="1994"/>
                </a:lnTo>
                <a:lnTo>
                  <a:pt x="6137" y="1994"/>
                </a:lnTo>
                <a:lnTo>
                  <a:pt x="6134" y="1997"/>
                </a:lnTo>
                <a:lnTo>
                  <a:pt x="6132" y="1999"/>
                </a:lnTo>
                <a:lnTo>
                  <a:pt x="6129" y="2000"/>
                </a:lnTo>
                <a:lnTo>
                  <a:pt x="6126" y="1999"/>
                </a:lnTo>
                <a:lnTo>
                  <a:pt x="6119" y="1995"/>
                </a:lnTo>
                <a:lnTo>
                  <a:pt x="6114" y="1992"/>
                </a:lnTo>
                <a:lnTo>
                  <a:pt x="6108" y="1987"/>
                </a:lnTo>
                <a:lnTo>
                  <a:pt x="6103" y="1986"/>
                </a:lnTo>
                <a:lnTo>
                  <a:pt x="6100" y="1986"/>
                </a:lnTo>
                <a:lnTo>
                  <a:pt x="6098" y="1987"/>
                </a:lnTo>
                <a:lnTo>
                  <a:pt x="6095" y="1994"/>
                </a:lnTo>
                <a:lnTo>
                  <a:pt x="6095" y="1994"/>
                </a:lnTo>
                <a:lnTo>
                  <a:pt x="6090" y="2013"/>
                </a:lnTo>
                <a:lnTo>
                  <a:pt x="6087" y="2020"/>
                </a:lnTo>
                <a:lnTo>
                  <a:pt x="6082" y="2026"/>
                </a:lnTo>
                <a:lnTo>
                  <a:pt x="6076" y="2032"/>
                </a:lnTo>
                <a:lnTo>
                  <a:pt x="6070" y="2037"/>
                </a:lnTo>
                <a:lnTo>
                  <a:pt x="6050" y="2050"/>
                </a:lnTo>
                <a:lnTo>
                  <a:pt x="6050" y="2050"/>
                </a:lnTo>
                <a:lnTo>
                  <a:pt x="6039" y="2055"/>
                </a:lnTo>
                <a:lnTo>
                  <a:pt x="6029" y="2056"/>
                </a:lnTo>
                <a:lnTo>
                  <a:pt x="6013" y="2056"/>
                </a:lnTo>
                <a:lnTo>
                  <a:pt x="6007" y="2056"/>
                </a:lnTo>
                <a:lnTo>
                  <a:pt x="6002" y="2060"/>
                </a:lnTo>
                <a:lnTo>
                  <a:pt x="5999" y="2066"/>
                </a:lnTo>
                <a:lnTo>
                  <a:pt x="5996" y="2077"/>
                </a:lnTo>
                <a:lnTo>
                  <a:pt x="5996" y="2077"/>
                </a:lnTo>
                <a:lnTo>
                  <a:pt x="5992" y="2090"/>
                </a:lnTo>
                <a:lnTo>
                  <a:pt x="5988" y="2098"/>
                </a:lnTo>
                <a:lnTo>
                  <a:pt x="5983" y="2105"/>
                </a:lnTo>
                <a:lnTo>
                  <a:pt x="5976" y="2108"/>
                </a:lnTo>
                <a:lnTo>
                  <a:pt x="5962" y="2114"/>
                </a:lnTo>
                <a:lnTo>
                  <a:pt x="5954" y="2117"/>
                </a:lnTo>
                <a:lnTo>
                  <a:pt x="5946" y="2122"/>
                </a:lnTo>
                <a:lnTo>
                  <a:pt x="5946" y="2122"/>
                </a:lnTo>
                <a:lnTo>
                  <a:pt x="5943" y="2125"/>
                </a:lnTo>
                <a:lnTo>
                  <a:pt x="5938" y="2127"/>
                </a:lnTo>
                <a:lnTo>
                  <a:pt x="5928" y="2127"/>
                </a:lnTo>
                <a:lnTo>
                  <a:pt x="5919" y="2125"/>
                </a:lnTo>
                <a:lnTo>
                  <a:pt x="5909" y="2121"/>
                </a:lnTo>
                <a:lnTo>
                  <a:pt x="5893" y="2113"/>
                </a:lnTo>
                <a:lnTo>
                  <a:pt x="5885" y="2111"/>
                </a:lnTo>
                <a:lnTo>
                  <a:pt x="5880" y="2113"/>
                </a:lnTo>
                <a:lnTo>
                  <a:pt x="5880" y="2113"/>
                </a:lnTo>
                <a:lnTo>
                  <a:pt x="5878" y="2114"/>
                </a:lnTo>
                <a:lnTo>
                  <a:pt x="5878" y="2116"/>
                </a:lnTo>
                <a:lnTo>
                  <a:pt x="5878" y="2121"/>
                </a:lnTo>
                <a:lnTo>
                  <a:pt x="5883" y="2135"/>
                </a:lnTo>
                <a:lnTo>
                  <a:pt x="5887" y="2143"/>
                </a:lnTo>
                <a:lnTo>
                  <a:pt x="5888" y="2150"/>
                </a:lnTo>
                <a:lnTo>
                  <a:pt x="5888" y="2156"/>
                </a:lnTo>
                <a:lnTo>
                  <a:pt x="5887" y="2159"/>
                </a:lnTo>
                <a:lnTo>
                  <a:pt x="5885" y="2161"/>
                </a:lnTo>
                <a:lnTo>
                  <a:pt x="5885" y="2161"/>
                </a:lnTo>
                <a:lnTo>
                  <a:pt x="5878" y="2162"/>
                </a:lnTo>
                <a:lnTo>
                  <a:pt x="5867" y="2166"/>
                </a:lnTo>
                <a:lnTo>
                  <a:pt x="5840" y="2167"/>
                </a:lnTo>
                <a:lnTo>
                  <a:pt x="5808" y="2169"/>
                </a:lnTo>
                <a:lnTo>
                  <a:pt x="5782" y="2169"/>
                </a:lnTo>
                <a:lnTo>
                  <a:pt x="5782" y="2169"/>
                </a:lnTo>
                <a:lnTo>
                  <a:pt x="5790" y="2170"/>
                </a:lnTo>
                <a:lnTo>
                  <a:pt x="5795" y="2174"/>
                </a:lnTo>
                <a:lnTo>
                  <a:pt x="5801" y="2186"/>
                </a:lnTo>
                <a:lnTo>
                  <a:pt x="5806" y="2193"/>
                </a:lnTo>
                <a:lnTo>
                  <a:pt x="5813" y="2201"/>
                </a:lnTo>
                <a:lnTo>
                  <a:pt x="5824" y="2209"/>
                </a:lnTo>
                <a:lnTo>
                  <a:pt x="5840" y="2215"/>
                </a:lnTo>
                <a:lnTo>
                  <a:pt x="5840" y="2215"/>
                </a:lnTo>
                <a:lnTo>
                  <a:pt x="5856" y="2223"/>
                </a:lnTo>
                <a:lnTo>
                  <a:pt x="5867" y="2231"/>
                </a:lnTo>
                <a:lnTo>
                  <a:pt x="5875" y="2239"/>
                </a:lnTo>
                <a:lnTo>
                  <a:pt x="5880" y="2248"/>
                </a:lnTo>
                <a:lnTo>
                  <a:pt x="5888" y="2265"/>
                </a:lnTo>
                <a:lnTo>
                  <a:pt x="5895" y="2273"/>
                </a:lnTo>
                <a:lnTo>
                  <a:pt x="5901" y="2283"/>
                </a:lnTo>
                <a:lnTo>
                  <a:pt x="5901" y="2283"/>
                </a:lnTo>
                <a:lnTo>
                  <a:pt x="5906" y="2288"/>
                </a:lnTo>
                <a:lnTo>
                  <a:pt x="5909" y="2292"/>
                </a:lnTo>
                <a:lnTo>
                  <a:pt x="5911" y="2300"/>
                </a:lnTo>
                <a:lnTo>
                  <a:pt x="5912" y="2309"/>
                </a:lnTo>
                <a:lnTo>
                  <a:pt x="5912" y="2325"/>
                </a:lnTo>
                <a:lnTo>
                  <a:pt x="5911" y="2342"/>
                </a:lnTo>
                <a:lnTo>
                  <a:pt x="5906" y="2358"/>
                </a:lnTo>
                <a:lnTo>
                  <a:pt x="5899" y="2374"/>
                </a:lnTo>
                <a:lnTo>
                  <a:pt x="5891" y="2387"/>
                </a:lnTo>
                <a:lnTo>
                  <a:pt x="5887" y="2392"/>
                </a:lnTo>
                <a:lnTo>
                  <a:pt x="5880" y="2397"/>
                </a:lnTo>
                <a:lnTo>
                  <a:pt x="5880" y="2397"/>
                </a:lnTo>
                <a:lnTo>
                  <a:pt x="5875" y="2398"/>
                </a:lnTo>
                <a:lnTo>
                  <a:pt x="5867" y="2400"/>
                </a:lnTo>
                <a:lnTo>
                  <a:pt x="5850" y="2402"/>
                </a:lnTo>
                <a:lnTo>
                  <a:pt x="5829" y="2400"/>
                </a:lnTo>
                <a:lnTo>
                  <a:pt x="5808" y="2395"/>
                </a:lnTo>
                <a:lnTo>
                  <a:pt x="5771" y="2387"/>
                </a:lnTo>
                <a:lnTo>
                  <a:pt x="5756" y="2382"/>
                </a:lnTo>
                <a:lnTo>
                  <a:pt x="5756" y="2382"/>
                </a:lnTo>
                <a:lnTo>
                  <a:pt x="5745" y="2381"/>
                </a:lnTo>
                <a:lnTo>
                  <a:pt x="5718" y="2379"/>
                </a:lnTo>
                <a:lnTo>
                  <a:pt x="5702" y="2379"/>
                </a:lnTo>
                <a:lnTo>
                  <a:pt x="5686" y="2379"/>
                </a:lnTo>
                <a:lnTo>
                  <a:pt x="5670" y="2382"/>
                </a:lnTo>
                <a:lnTo>
                  <a:pt x="5655" y="2386"/>
                </a:lnTo>
                <a:lnTo>
                  <a:pt x="5655" y="2386"/>
                </a:lnTo>
                <a:lnTo>
                  <a:pt x="5633" y="2395"/>
                </a:lnTo>
                <a:lnTo>
                  <a:pt x="5623" y="2398"/>
                </a:lnTo>
                <a:lnTo>
                  <a:pt x="5617" y="2402"/>
                </a:lnTo>
                <a:lnTo>
                  <a:pt x="5612" y="2406"/>
                </a:lnTo>
                <a:lnTo>
                  <a:pt x="5610" y="2413"/>
                </a:lnTo>
                <a:lnTo>
                  <a:pt x="5612" y="2421"/>
                </a:lnTo>
                <a:lnTo>
                  <a:pt x="5617" y="2431"/>
                </a:lnTo>
                <a:lnTo>
                  <a:pt x="5617" y="2431"/>
                </a:lnTo>
                <a:lnTo>
                  <a:pt x="5623" y="2443"/>
                </a:lnTo>
                <a:lnTo>
                  <a:pt x="5626" y="2458"/>
                </a:lnTo>
                <a:lnTo>
                  <a:pt x="5628" y="2472"/>
                </a:lnTo>
                <a:lnTo>
                  <a:pt x="5628" y="2487"/>
                </a:lnTo>
                <a:lnTo>
                  <a:pt x="5628" y="2501"/>
                </a:lnTo>
                <a:lnTo>
                  <a:pt x="5625" y="2514"/>
                </a:lnTo>
                <a:lnTo>
                  <a:pt x="5620" y="2538"/>
                </a:lnTo>
                <a:lnTo>
                  <a:pt x="5620" y="2538"/>
                </a:lnTo>
                <a:lnTo>
                  <a:pt x="5617" y="2557"/>
                </a:lnTo>
                <a:lnTo>
                  <a:pt x="5617" y="2564"/>
                </a:lnTo>
                <a:lnTo>
                  <a:pt x="5618" y="2572"/>
                </a:lnTo>
                <a:lnTo>
                  <a:pt x="5623" y="2588"/>
                </a:lnTo>
                <a:lnTo>
                  <a:pt x="5631" y="2607"/>
                </a:lnTo>
                <a:lnTo>
                  <a:pt x="5631" y="2607"/>
                </a:lnTo>
                <a:lnTo>
                  <a:pt x="5633" y="2614"/>
                </a:lnTo>
                <a:lnTo>
                  <a:pt x="5634" y="2618"/>
                </a:lnTo>
                <a:lnTo>
                  <a:pt x="5633" y="2628"/>
                </a:lnTo>
                <a:lnTo>
                  <a:pt x="5630" y="2634"/>
                </a:lnTo>
                <a:lnTo>
                  <a:pt x="5625" y="2641"/>
                </a:lnTo>
                <a:lnTo>
                  <a:pt x="5620" y="2646"/>
                </a:lnTo>
                <a:lnTo>
                  <a:pt x="5618" y="2652"/>
                </a:lnTo>
                <a:lnTo>
                  <a:pt x="5618" y="2654"/>
                </a:lnTo>
                <a:lnTo>
                  <a:pt x="5620" y="2657"/>
                </a:lnTo>
                <a:lnTo>
                  <a:pt x="5628" y="2663"/>
                </a:lnTo>
                <a:lnTo>
                  <a:pt x="5628" y="2663"/>
                </a:lnTo>
                <a:lnTo>
                  <a:pt x="5638" y="2668"/>
                </a:lnTo>
                <a:lnTo>
                  <a:pt x="5649" y="2670"/>
                </a:lnTo>
                <a:lnTo>
                  <a:pt x="5660" y="2668"/>
                </a:lnTo>
                <a:lnTo>
                  <a:pt x="5670" y="2666"/>
                </a:lnTo>
                <a:lnTo>
                  <a:pt x="5684" y="2660"/>
                </a:lnTo>
                <a:lnTo>
                  <a:pt x="5691" y="2657"/>
                </a:lnTo>
                <a:lnTo>
                  <a:pt x="5691" y="2657"/>
                </a:lnTo>
                <a:lnTo>
                  <a:pt x="5694" y="2655"/>
                </a:lnTo>
                <a:lnTo>
                  <a:pt x="5699" y="2655"/>
                </a:lnTo>
                <a:lnTo>
                  <a:pt x="5707" y="2657"/>
                </a:lnTo>
                <a:lnTo>
                  <a:pt x="5715" y="2663"/>
                </a:lnTo>
                <a:lnTo>
                  <a:pt x="5721" y="2670"/>
                </a:lnTo>
                <a:lnTo>
                  <a:pt x="5736" y="2684"/>
                </a:lnTo>
                <a:lnTo>
                  <a:pt x="5740" y="2689"/>
                </a:lnTo>
                <a:lnTo>
                  <a:pt x="5745" y="2691"/>
                </a:lnTo>
                <a:lnTo>
                  <a:pt x="5745" y="2691"/>
                </a:lnTo>
                <a:lnTo>
                  <a:pt x="5755" y="2691"/>
                </a:lnTo>
                <a:lnTo>
                  <a:pt x="5766" y="2687"/>
                </a:lnTo>
                <a:lnTo>
                  <a:pt x="5777" y="2681"/>
                </a:lnTo>
                <a:lnTo>
                  <a:pt x="5790" y="2670"/>
                </a:lnTo>
                <a:lnTo>
                  <a:pt x="5790" y="2670"/>
                </a:lnTo>
                <a:lnTo>
                  <a:pt x="5798" y="2665"/>
                </a:lnTo>
                <a:lnTo>
                  <a:pt x="5809" y="2658"/>
                </a:lnTo>
                <a:lnTo>
                  <a:pt x="5822" y="2655"/>
                </a:lnTo>
                <a:lnTo>
                  <a:pt x="5838" y="2650"/>
                </a:lnTo>
                <a:lnTo>
                  <a:pt x="5869" y="2646"/>
                </a:lnTo>
                <a:lnTo>
                  <a:pt x="5898" y="2642"/>
                </a:lnTo>
                <a:lnTo>
                  <a:pt x="5898" y="2642"/>
                </a:lnTo>
                <a:lnTo>
                  <a:pt x="5909" y="2641"/>
                </a:lnTo>
                <a:lnTo>
                  <a:pt x="5915" y="2638"/>
                </a:lnTo>
                <a:lnTo>
                  <a:pt x="5920" y="2634"/>
                </a:lnTo>
                <a:lnTo>
                  <a:pt x="5923" y="2628"/>
                </a:lnTo>
                <a:lnTo>
                  <a:pt x="5925" y="2614"/>
                </a:lnTo>
                <a:lnTo>
                  <a:pt x="5927" y="2602"/>
                </a:lnTo>
                <a:lnTo>
                  <a:pt x="5930" y="2591"/>
                </a:lnTo>
                <a:lnTo>
                  <a:pt x="5930" y="2591"/>
                </a:lnTo>
                <a:lnTo>
                  <a:pt x="5936" y="2572"/>
                </a:lnTo>
                <a:lnTo>
                  <a:pt x="5941" y="2561"/>
                </a:lnTo>
                <a:lnTo>
                  <a:pt x="5946" y="2549"/>
                </a:lnTo>
                <a:lnTo>
                  <a:pt x="5951" y="2528"/>
                </a:lnTo>
                <a:lnTo>
                  <a:pt x="5951" y="2528"/>
                </a:lnTo>
                <a:lnTo>
                  <a:pt x="5952" y="2522"/>
                </a:lnTo>
                <a:lnTo>
                  <a:pt x="5954" y="2516"/>
                </a:lnTo>
                <a:lnTo>
                  <a:pt x="5962" y="2504"/>
                </a:lnTo>
                <a:lnTo>
                  <a:pt x="5973" y="2496"/>
                </a:lnTo>
                <a:lnTo>
                  <a:pt x="5984" y="2490"/>
                </a:lnTo>
                <a:lnTo>
                  <a:pt x="5999" y="2485"/>
                </a:lnTo>
                <a:lnTo>
                  <a:pt x="6012" y="2482"/>
                </a:lnTo>
                <a:lnTo>
                  <a:pt x="6023" y="2480"/>
                </a:lnTo>
                <a:lnTo>
                  <a:pt x="6033" y="2480"/>
                </a:lnTo>
                <a:lnTo>
                  <a:pt x="6033" y="2480"/>
                </a:lnTo>
                <a:lnTo>
                  <a:pt x="6041" y="2479"/>
                </a:lnTo>
                <a:lnTo>
                  <a:pt x="6047" y="2475"/>
                </a:lnTo>
                <a:lnTo>
                  <a:pt x="6050" y="2469"/>
                </a:lnTo>
                <a:lnTo>
                  <a:pt x="6052" y="2461"/>
                </a:lnTo>
                <a:lnTo>
                  <a:pt x="6053" y="2451"/>
                </a:lnTo>
                <a:lnTo>
                  <a:pt x="6053" y="2442"/>
                </a:lnTo>
                <a:lnTo>
                  <a:pt x="6053" y="2418"/>
                </a:lnTo>
                <a:lnTo>
                  <a:pt x="6053" y="2418"/>
                </a:lnTo>
                <a:lnTo>
                  <a:pt x="6055" y="2411"/>
                </a:lnTo>
                <a:lnTo>
                  <a:pt x="6057" y="2406"/>
                </a:lnTo>
                <a:lnTo>
                  <a:pt x="6060" y="2403"/>
                </a:lnTo>
                <a:lnTo>
                  <a:pt x="6063" y="2400"/>
                </a:lnTo>
                <a:lnTo>
                  <a:pt x="6068" y="2398"/>
                </a:lnTo>
                <a:lnTo>
                  <a:pt x="6073" y="2398"/>
                </a:lnTo>
                <a:lnTo>
                  <a:pt x="6086" y="2398"/>
                </a:lnTo>
                <a:lnTo>
                  <a:pt x="6098" y="2400"/>
                </a:lnTo>
                <a:lnTo>
                  <a:pt x="6111" y="2403"/>
                </a:lnTo>
                <a:lnTo>
                  <a:pt x="6131" y="2410"/>
                </a:lnTo>
                <a:lnTo>
                  <a:pt x="6131" y="2410"/>
                </a:lnTo>
                <a:lnTo>
                  <a:pt x="6137" y="2411"/>
                </a:lnTo>
                <a:lnTo>
                  <a:pt x="6145" y="2411"/>
                </a:lnTo>
                <a:lnTo>
                  <a:pt x="6155" y="2406"/>
                </a:lnTo>
                <a:lnTo>
                  <a:pt x="6164" y="2402"/>
                </a:lnTo>
                <a:lnTo>
                  <a:pt x="6190" y="2384"/>
                </a:lnTo>
                <a:lnTo>
                  <a:pt x="6220" y="2358"/>
                </a:lnTo>
                <a:lnTo>
                  <a:pt x="6220" y="2358"/>
                </a:lnTo>
                <a:lnTo>
                  <a:pt x="6228" y="2352"/>
                </a:lnTo>
                <a:lnTo>
                  <a:pt x="6236" y="2347"/>
                </a:lnTo>
                <a:lnTo>
                  <a:pt x="6243" y="2344"/>
                </a:lnTo>
                <a:lnTo>
                  <a:pt x="6249" y="2342"/>
                </a:lnTo>
                <a:lnTo>
                  <a:pt x="6256" y="2342"/>
                </a:lnTo>
                <a:lnTo>
                  <a:pt x="6262" y="2342"/>
                </a:lnTo>
                <a:lnTo>
                  <a:pt x="6272" y="2347"/>
                </a:lnTo>
                <a:lnTo>
                  <a:pt x="6280" y="2352"/>
                </a:lnTo>
                <a:lnTo>
                  <a:pt x="6286" y="2358"/>
                </a:lnTo>
                <a:lnTo>
                  <a:pt x="6296" y="2368"/>
                </a:lnTo>
                <a:lnTo>
                  <a:pt x="6296" y="2368"/>
                </a:lnTo>
                <a:lnTo>
                  <a:pt x="6301" y="2373"/>
                </a:lnTo>
                <a:lnTo>
                  <a:pt x="6302" y="2376"/>
                </a:lnTo>
                <a:lnTo>
                  <a:pt x="6307" y="2389"/>
                </a:lnTo>
                <a:lnTo>
                  <a:pt x="6312" y="2400"/>
                </a:lnTo>
                <a:lnTo>
                  <a:pt x="6314" y="2406"/>
                </a:lnTo>
                <a:lnTo>
                  <a:pt x="6317" y="2410"/>
                </a:lnTo>
                <a:lnTo>
                  <a:pt x="6317" y="2410"/>
                </a:lnTo>
                <a:lnTo>
                  <a:pt x="6338" y="2432"/>
                </a:lnTo>
                <a:lnTo>
                  <a:pt x="6352" y="2447"/>
                </a:lnTo>
                <a:lnTo>
                  <a:pt x="6373" y="2463"/>
                </a:lnTo>
                <a:lnTo>
                  <a:pt x="6373" y="2463"/>
                </a:lnTo>
                <a:lnTo>
                  <a:pt x="6383" y="2469"/>
                </a:lnTo>
                <a:lnTo>
                  <a:pt x="6389" y="2471"/>
                </a:lnTo>
                <a:lnTo>
                  <a:pt x="6394" y="2472"/>
                </a:lnTo>
                <a:lnTo>
                  <a:pt x="6399" y="2472"/>
                </a:lnTo>
                <a:lnTo>
                  <a:pt x="6405" y="2471"/>
                </a:lnTo>
                <a:lnTo>
                  <a:pt x="6410" y="2472"/>
                </a:lnTo>
                <a:lnTo>
                  <a:pt x="6418" y="2475"/>
                </a:lnTo>
                <a:lnTo>
                  <a:pt x="6418" y="2475"/>
                </a:lnTo>
                <a:lnTo>
                  <a:pt x="6426" y="2482"/>
                </a:lnTo>
                <a:lnTo>
                  <a:pt x="6432" y="2487"/>
                </a:lnTo>
                <a:lnTo>
                  <a:pt x="6444" y="2498"/>
                </a:lnTo>
                <a:lnTo>
                  <a:pt x="6458" y="2512"/>
                </a:lnTo>
                <a:lnTo>
                  <a:pt x="6469" y="2524"/>
                </a:lnTo>
                <a:lnTo>
                  <a:pt x="6484" y="2535"/>
                </a:lnTo>
                <a:lnTo>
                  <a:pt x="6484" y="2535"/>
                </a:lnTo>
                <a:lnTo>
                  <a:pt x="6497" y="2546"/>
                </a:lnTo>
                <a:lnTo>
                  <a:pt x="6505" y="2554"/>
                </a:lnTo>
                <a:lnTo>
                  <a:pt x="6506" y="2561"/>
                </a:lnTo>
                <a:lnTo>
                  <a:pt x="6503" y="2564"/>
                </a:lnTo>
                <a:lnTo>
                  <a:pt x="6500" y="2567"/>
                </a:lnTo>
                <a:lnTo>
                  <a:pt x="6495" y="2570"/>
                </a:lnTo>
                <a:lnTo>
                  <a:pt x="6490" y="2575"/>
                </a:lnTo>
                <a:lnTo>
                  <a:pt x="6487" y="2580"/>
                </a:lnTo>
                <a:lnTo>
                  <a:pt x="6487" y="2580"/>
                </a:lnTo>
                <a:lnTo>
                  <a:pt x="6485" y="2586"/>
                </a:lnTo>
                <a:lnTo>
                  <a:pt x="6480" y="2591"/>
                </a:lnTo>
                <a:lnTo>
                  <a:pt x="6472" y="2596"/>
                </a:lnTo>
                <a:lnTo>
                  <a:pt x="6464" y="2599"/>
                </a:lnTo>
                <a:lnTo>
                  <a:pt x="6455" y="2601"/>
                </a:lnTo>
                <a:lnTo>
                  <a:pt x="6444" y="2602"/>
                </a:lnTo>
                <a:lnTo>
                  <a:pt x="6432" y="2602"/>
                </a:lnTo>
                <a:lnTo>
                  <a:pt x="6421" y="2601"/>
                </a:lnTo>
                <a:lnTo>
                  <a:pt x="6421" y="2601"/>
                </a:lnTo>
                <a:lnTo>
                  <a:pt x="6405" y="2601"/>
                </a:lnTo>
                <a:lnTo>
                  <a:pt x="6386" y="2601"/>
                </a:lnTo>
                <a:lnTo>
                  <a:pt x="6357" y="2604"/>
                </a:lnTo>
                <a:lnTo>
                  <a:pt x="6357" y="2604"/>
                </a:lnTo>
                <a:lnTo>
                  <a:pt x="6360" y="2605"/>
                </a:lnTo>
                <a:lnTo>
                  <a:pt x="6363" y="2609"/>
                </a:lnTo>
                <a:lnTo>
                  <a:pt x="6370" y="2618"/>
                </a:lnTo>
                <a:lnTo>
                  <a:pt x="6378" y="2631"/>
                </a:lnTo>
                <a:lnTo>
                  <a:pt x="6391" y="2646"/>
                </a:lnTo>
                <a:lnTo>
                  <a:pt x="6391" y="2646"/>
                </a:lnTo>
                <a:lnTo>
                  <a:pt x="6400" y="2655"/>
                </a:lnTo>
                <a:lnTo>
                  <a:pt x="6411" y="2663"/>
                </a:lnTo>
                <a:lnTo>
                  <a:pt x="6423" y="2670"/>
                </a:lnTo>
                <a:lnTo>
                  <a:pt x="6434" y="2673"/>
                </a:lnTo>
                <a:lnTo>
                  <a:pt x="6444" y="2675"/>
                </a:lnTo>
                <a:lnTo>
                  <a:pt x="6448" y="2673"/>
                </a:lnTo>
                <a:lnTo>
                  <a:pt x="6450" y="2671"/>
                </a:lnTo>
                <a:lnTo>
                  <a:pt x="6453" y="2668"/>
                </a:lnTo>
                <a:lnTo>
                  <a:pt x="6453" y="2665"/>
                </a:lnTo>
                <a:lnTo>
                  <a:pt x="6453" y="2660"/>
                </a:lnTo>
                <a:lnTo>
                  <a:pt x="6453" y="2654"/>
                </a:lnTo>
                <a:lnTo>
                  <a:pt x="6453" y="2654"/>
                </a:lnTo>
                <a:lnTo>
                  <a:pt x="6452" y="2646"/>
                </a:lnTo>
                <a:lnTo>
                  <a:pt x="6452" y="2641"/>
                </a:lnTo>
                <a:lnTo>
                  <a:pt x="6452" y="2636"/>
                </a:lnTo>
                <a:lnTo>
                  <a:pt x="6455" y="2633"/>
                </a:lnTo>
                <a:lnTo>
                  <a:pt x="6456" y="2630"/>
                </a:lnTo>
                <a:lnTo>
                  <a:pt x="6461" y="2626"/>
                </a:lnTo>
                <a:lnTo>
                  <a:pt x="6469" y="2622"/>
                </a:lnTo>
                <a:lnTo>
                  <a:pt x="6493" y="2615"/>
                </a:lnTo>
                <a:lnTo>
                  <a:pt x="6506" y="2610"/>
                </a:lnTo>
                <a:lnTo>
                  <a:pt x="6519" y="2604"/>
                </a:lnTo>
                <a:lnTo>
                  <a:pt x="6519" y="2604"/>
                </a:lnTo>
                <a:lnTo>
                  <a:pt x="6527" y="2597"/>
                </a:lnTo>
                <a:lnTo>
                  <a:pt x="6532" y="2591"/>
                </a:lnTo>
                <a:lnTo>
                  <a:pt x="6532" y="2585"/>
                </a:lnTo>
                <a:lnTo>
                  <a:pt x="6529" y="2578"/>
                </a:lnTo>
                <a:lnTo>
                  <a:pt x="6522" y="2565"/>
                </a:lnTo>
                <a:lnTo>
                  <a:pt x="6521" y="2557"/>
                </a:lnTo>
                <a:lnTo>
                  <a:pt x="6522" y="2549"/>
                </a:lnTo>
                <a:lnTo>
                  <a:pt x="6522" y="2549"/>
                </a:lnTo>
                <a:lnTo>
                  <a:pt x="6524" y="2544"/>
                </a:lnTo>
                <a:lnTo>
                  <a:pt x="6525" y="2541"/>
                </a:lnTo>
                <a:lnTo>
                  <a:pt x="6533" y="2536"/>
                </a:lnTo>
                <a:lnTo>
                  <a:pt x="6541" y="2535"/>
                </a:lnTo>
                <a:lnTo>
                  <a:pt x="6550" y="2533"/>
                </a:lnTo>
                <a:lnTo>
                  <a:pt x="6558" y="2532"/>
                </a:lnTo>
                <a:lnTo>
                  <a:pt x="6562" y="2530"/>
                </a:lnTo>
                <a:lnTo>
                  <a:pt x="6564" y="2528"/>
                </a:lnTo>
                <a:lnTo>
                  <a:pt x="6566" y="2527"/>
                </a:lnTo>
                <a:lnTo>
                  <a:pt x="6566" y="2524"/>
                </a:lnTo>
                <a:lnTo>
                  <a:pt x="6564" y="2520"/>
                </a:lnTo>
                <a:lnTo>
                  <a:pt x="6564" y="2520"/>
                </a:lnTo>
                <a:lnTo>
                  <a:pt x="6554" y="2508"/>
                </a:lnTo>
                <a:lnTo>
                  <a:pt x="6540" y="2496"/>
                </a:lnTo>
                <a:lnTo>
                  <a:pt x="6521" y="2483"/>
                </a:lnTo>
                <a:lnTo>
                  <a:pt x="6498" y="2472"/>
                </a:lnTo>
                <a:lnTo>
                  <a:pt x="6498" y="2472"/>
                </a:lnTo>
                <a:lnTo>
                  <a:pt x="6487" y="2467"/>
                </a:lnTo>
                <a:lnTo>
                  <a:pt x="6479" y="2463"/>
                </a:lnTo>
                <a:lnTo>
                  <a:pt x="6472" y="2459"/>
                </a:lnTo>
                <a:lnTo>
                  <a:pt x="6469" y="2455"/>
                </a:lnTo>
                <a:lnTo>
                  <a:pt x="6468" y="2450"/>
                </a:lnTo>
                <a:lnTo>
                  <a:pt x="6466" y="2445"/>
                </a:lnTo>
                <a:lnTo>
                  <a:pt x="6466" y="2431"/>
                </a:lnTo>
                <a:lnTo>
                  <a:pt x="6466" y="2431"/>
                </a:lnTo>
                <a:lnTo>
                  <a:pt x="6464" y="2424"/>
                </a:lnTo>
                <a:lnTo>
                  <a:pt x="6460" y="2416"/>
                </a:lnTo>
                <a:lnTo>
                  <a:pt x="6453" y="2410"/>
                </a:lnTo>
                <a:lnTo>
                  <a:pt x="6445" y="2405"/>
                </a:lnTo>
                <a:lnTo>
                  <a:pt x="6426" y="2394"/>
                </a:lnTo>
                <a:lnTo>
                  <a:pt x="6408" y="2382"/>
                </a:lnTo>
                <a:lnTo>
                  <a:pt x="6408" y="2382"/>
                </a:lnTo>
                <a:lnTo>
                  <a:pt x="6395" y="2373"/>
                </a:lnTo>
                <a:lnTo>
                  <a:pt x="6387" y="2363"/>
                </a:lnTo>
                <a:lnTo>
                  <a:pt x="6381" y="2355"/>
                </a:lnTo>
                <a:lnTo>
                  <a:pt x="6373" y="2344"/>
                </a:lnTo>
                <a:lnTo>
                  <a:pt x="6373" y="2344"/>
                </a:lnTo>
                <a:lnTo>
                  <a:pt x="6371" y="2342"/>
                </a:lnTo>
                <a:lnTo>
                  <a:pt x="6370" y="2339"/>
                </a:lnTo>
                <a:lnTo>
                  <a:pt x="6370" y="2333"/>
                </a:lnTo>
                <a:lnTo>
                  <a:pt x="6373" y="2326"/>
                </a:lnTo>
                <a:lnTo>
                  <a:pt x="6378" y="2318"/>
                </a:lnTo>
                <a:lnTo>
                  <a:pt x="6389" y="2305"/>
                </a:lnTo>
                <a:lnTo>
                  <a:pt x="6397" y="2296"/>
                </a:lnTo>
                <a:lnTo>
                  <a:pt x="6397" y="2296"/>
                </a:lnTo>
                <a:lnTo>
                  <a:pt x="6399" y="2294"/>
                </a:lnTo>
                <a:lnTo>
                  <a:pt x="6402" y="2294"/>
                </a:lnTo>
                <a:lnTo>
                  <a:pt x="6410" y="2294"/>
                </a:lnTo>
                <a:lnTo>
                  <a:pt x="6421" y="2297"/>
                </a:lnTo>
                <a:lnTo>
                  <a:pt x="6434" y="2302"/>
                </a:lnTo>
                <a:lnTo>
                  <a:pt x="6445" y="2309"/>
                </a:lnTo>
                <a:lnTo>
                  <a:pt x="6456" y="2317"/>
                </a:lnTo>
                <a:lnTo>
                  <a:pt x="6464" y="2325"/>
                </a:lnTo>
                <a:lnTo>
                  <a:pt x="6468" y="2329"/>
                </a:lnTo>
                <a:lnTo>
                  <a:pt x="6469" y="2334"/>
                </a:lnTo>
                <a:lnTo>
                  <a:pt x="6469" y="2334"/>
                </a:lnTo>
                <a:lnTo>
                  <a:pt x="6474" y="2344"/>
                </a:lnTo>
                <a:lnTo>
                  <a:pt x="6479" y="2355"/>
                </a:lnTo>
                <a:lnTo>
                  <a:pt x="6487" y="2366"/>
                </a:lnTo>
                <a:lnTo>
                  <a:pt x="6498" y="2379"/>
                </a:lnTo>
                <a:lnTo>
                  <a:pt x="6509" y="2389"/>
                </a:lnTo>
                <a:lnTo>
                  <a:pt x="6524" y="2398"/>
                </a:lnTo>
                <a:lnTo>
                  <a:pt x="6540" y="2406"/>
                </a:lnTo>
                <a:lnTo>
                  <a:pt x="6556" y="2410"/>
                </a:lnTo>
                <a:lnTo>
                  <a:pt x="6556" y="2410"/>
                </a:lnTo>
                <a:lnTo>
                  <a:pt x="6572" y="2414"/>
                </a:lnTo>
                <a:lnTo>
                  <a:pt x="6585" y="2419"/>
                </a:lnTo>
                <a:lnTo>
                  <a:pt x="6593" y="2426"/>
                </a:lnTo>
                <a:lnTo>
                  <a:pt x="6598" y="2432"/>
                </a:lnTo>
                <a:lnTo>
                  <a:pt x="6602" y="2440"/>
                </a:lnTo>
                <a:lnTo>
                  <a:pt x="6604" y="2450"/>
                </a:lnTo>
                <a:lnTo>
                  <a:pt x="6609" y="2466"/>
                </a:lnTo>
                <a:lnTo>
                  <a:pt x="6609" y="2466"/>
                </a:lnTo>
                <a:lnTo>
                  <a:pt x="6611" y="2474"/>
                </a:lnTo>
                <a:lnTo>
                  <a:pt x="6611" y="2483"/>
                </a:lnTo>
                <a:lnTo>
                  <a:pt x="6611" y="2492"/>
                </a:lnTo>
                <a:lnTo>
                  <a:pt x="6612" y="2503"/>
                </a:lnTo>
                <a:lnTo>
                  <a:pt x="6615" y="2514"/>
                </a:lnTo>
                <a:lnTo>
                  <a:pt x="6623" y="2525"/>
                </a:lnTo>
                <a:lnTo>
                  <a:pt x="6633" y="2538"/>
                </a:lnTo>
                <a:lnTo>
                  <a:pt x="6651" y="2553"/>
                </a:lnTo>
                <a:lnTo>
                  <a:pt x="6651" y="2553"/>
                </a:lnTo>
                <a:lnTo>
                  <a:pt x="6665" y="2565"/>
                </a:lnTo>
                <a:lnTo>
                  <a:pt x="6668" y="2570"/>
                </a:lnTo>
                <a:lnTo>
                  <a:pt x="6672" y="2573"/>
                </a:lnTo>
                <a:lnTo>
                  <a:pt x="6672" y="2577"/>
                </a:lnTo>
                <a:lnTo>
                  <a:pt x="6672" y="2580"/>
                </a:lnTo>
                <a:lnTo>
                  <a:pt x="6667" y="2585"/>
                </a:lnTo>
                <a:lnTo>
                  <a:pt x="6652" y="2594"/>
                </a:lnTo>
                <a:lnTo>
                  <a:pt x="6646" y="2601"/>
                </a:lnTo>
                <a:lnTo>
                  <a:pt x="6644" y="2604"/>
                </a:lnTo>
                <a:lnTo>
                  <a:pt x="6643" y="2607"/>
                </a:lnTo>
                <a:lnTo>
                  <a:pt x="6643" y="2607"/>
                </a:lnTo>
                <a:lnTo>
                  <a:pt x="6644" y="2618"/>
                </a:lnTo>
                <a:lnTo>
                  <a:pt x="6647" y="2630"/>
                </a:lnTo>
                <a:lnTo>
                  <a:pt x="6652" y="2641"/>
                </a:lnTo>
                <a:lnTo>
                  <a:pt x="6660" y="2652"/>
                </a:lnTo>
                <a:lnTo>
                  <a:pt x="6667" y="2660"/>
                </a:lnTo>
                <a:lnTo>
                  <a:pt x="6675" y="2666"/>
                </a:lnTo>
                <a:lnTo>
                  <a:pt x="6680" y="2668"/>
                </a:lnTo>
                <a:lnTo>
                  <a:pt x="6684" y="2670"/>
                </a:lnTo>
                <a:lnTo>
                  <a:pt x="6688" y="2668"/>
                </a:lnTo>
                <a:lnTo>
                  <a:pt x="6692" y="2666"/>
                </a:lnTo>
                <a:lnTo>
                  <a:pt x="6692" y="2666"/>
                </a:lnTo>
                <a:lnTo>
                  <a:pt x="6699" y="2662"/>
                </a:lnTo>
                <a:lnTo>
                  <a:pt x="6704" y="2654"/>
                </a:lnTo>
                <a:lnTo>
                  <a:pt x="6712" y="2641"/>
                </a:lnTo>
                <a:lnTo>
                  <a:pt x="6716" y="2634"/>
                </a:lnTo>
                <a:lnTo>
                  <a:pt x="6721" y="2630"/>
                </a:lnTo>
                <a:lnTo>
                  <a:pt x="6728" y="2626"/>
                </a:lnTo>
                <a:lnTo>
                  <a:pt x="6737" y="2625"/>
                </a:lnTo>
                <a:lnTo>
                  <a:pt x="6737" y="2625"/>
                </a:lnTo>
                <a:lnTo>
                  <a:pt x="6749" y="2626"/>
                </a:lnTo>
                <a:lnTo>
                  <a:pt x="6760" y="2630"/>
                </a:lnTo>
                <a:lnTo>
                  <a:pt x="6784" y="2638"/>
                </a:lnTo>
                <a:lnTo>
                  <a:pt x="6794" y="2641"/>
                </a:lnTo>
                <a:lnTo>
                  <a:pt x="6800" y="2642"/>
                </a:lnTo>
                <a:lnTo>
                  <a:pt x="6803" y="2642"/>
                </a:lnTo>
                <a:lnTo>
                  <a:pt x="6805" y="2641"/>
                </a:lnTo>
                <a:lnTo>
                  <a:pt x="6806" y="2639"/>
                </a:lnTo>
                <a:lnTo>
                  <a:pt x="6806" y="2636"/>
                </a:lnTo>
                <a:lnTo>
                  <a:pt x="6806" y="2636"/>
                </a:lnTo>
                <a:lnTo>
                  <a:pt x="6805" y="2628"/>
                </a:lnTo>
                <a:lnTo>
                  <a:pt x="6802" y="2623"/>
                </a:lnTo>
                <a:lnTo>
                  <a:pt x="6798" y="2618"/>
                </a:lnTo>
                <a:lnTo>
                  <a:pt x="6795" y="2615"/>
                </a:lnTo>
                <a:lnTo>
                  <a:pt x="6768" y="2597"/>
                </a:lnTo>
                <a:lnTo>
                  <a:pt x="6768" y="2597"/>
                </a:lnTo>
                <a:lnTo>
                  <a:pt x="6753" y="2588"/>
                </a:lnTo>
                <a:lnTo>
                  <a:pt x="6747" y="2581"/>
                </a:lnTo>
                <a:lnTo>
                  <a:pt x="6745" y="2578"/>
                </a:lnTo>
                <a:lnTo>
                  <a:pt x="6744" y="2573"/>
                </a:lnTo>
                <a:lnTo>
                  <a:pt x="6744" y="2559"/>
                </a:lnTo>
                <a:lnTo>
                  <a:pt x="6744" y="2559"/>
                </a:lnTo>
                <a:lnTo>
                  <a:pt x="6745" y="2553"/>
                </a:lnTo>
                <a:lnTo>
                  <a:pt x="6747" y="2548"/>
                </a:lnTo>
                <a:lnTo>
                  <a:pt x="6750" y="2546"/>
                </a:lnTo>
                <a:lnTo>
                  <a:pt x="6753" y="2546"/>
                </a:lnTo>
                <a:lnTo>
                  <a:pt x="6757" y="2546"/>
                </a:lnTo>
                <a:lnTo>
                  <a:pt x="6760" y="2546"/>
                </a:lnTo>
                <a:lnTo>
                  <a:pt x="6761" y="2543"/>
                </a:lnTo>
                <a:lnTo>
                  <a:pt x="6761" y="2538"/>
                </a:lnTo>
                <a:lnTo>
                  <a:pt x="6761" y="2538"/>
                </a:lnTo>
                <a:lnTo>
                  <a:pt x="6761" y="2533"/>
                </a:lnTo>
                <a:lnTo>
                  <a:pt x="6763" y="2530"/>
                </a:lnTo>
                <a:lnTo>
                  <a:pt x="6766" y="2527"/>
                </a:lnTo>
                <a:lnTo>
                  <a:pt x="6769" y="2525"/>
                </a:lnTo>
                <a:lnTo>
                  <a:pt x="6779" y="2524"/>
                </a:lnTo>
                <a:lnTo>
                  <a:pt x="6784" y="2520"/>
                </a:lnTo>
                <a:lnTo>
                  <a:pt x="6789" y="2517"/>
                </a:lnTo>
                <a:lnTo>
                  <a:pt x="6789" y="2517"/>
                </a:lnTo>
                <a:lnTo>
                  <a:pt x="6794" y="2514"/>
                </a:lnTo>
                <a:lnTo>
                  <a:pt x="6798" y="2512"/>
                </a:lnTo>
                <a:lnTo>
                  <a:pt x="6803" y="2512"/>
                </a:lnTo>
                <a:lnTo>
                  <a:pt x="6811" y="2512"/>
                </a:lnTo>
                <a:lnTo>
                  <a:pt x="6829" y="2516"/>
                </a:lnTo>
                <a:lnTo>
                  <a:pt x="6851" y="2525"/>
                </a:lnTo>
                <a:lnTo>
                  <a:pt x="6851" y="2525"/>
                </a:lnTo>
                <a:lnTo>
                  <a:pt x="6861" y="2530"/>
                </a:lnTo>
                <a:lnTo>
                  <a:pt x="6867" y="2535"/>
                </a:lnTo>
                <a:lnTo>
                  <a:pt x="6871" y="2538"/>
                </a:lnTo>
                <a:lnTo>
                  <a:pt x="6871" y="2544"/>
                </a:lnTo>
                <a:lnTo>
                  <a:pt x="6867" y="2556"/>
                </a:lnTo>
                <a:lnTo>
                  <a:pt x="6866" y="2564"/>
                </a:lnTo>
                <a:lnTo>
                  <a:pt x="6866" y="2573"/>
                </a:lnTo>
                <a:lnTo>
                  <a:pt x="6866" y="2573"/>
                </a:lnTo>
                <a:lnTo>
                  <a:pt x="6866" y="2583"/>
                </a:lnTo>
                <a:lnTo>
                  <a:pt x="6867" y="2591"/>
                </a:lnTo>
                <a:lnTo>
                  <a:pt x="6872" y="2607"/>
                </a:lnTo>
                <a:lnTo>
                  <a:pt x="6879" y="2622"/>
                </a:lnTo>
                <a:lnTo>
                  <a:pt x="6885" y="2636"/>
                </a:lnTo>
                <a:lnTo>
                  <a:pt x="6885" y="2636"/>
                </a:lnTo>
                <a:lnTo>
                  <a:pt x="6893" y="2654"/>
                </a:lnTo>
                <a:lnTo>
                  <a:pt x="6898" y="2662"/>
                </a:lnTo>
                <a:lnTo>
                  <a:pt x="6904" y="2671"/>
                </a:lnTo>
                <a:lnTo>
                  <a:pt x="6912" y="2678"/>
                </a:lnTo>
                <a:lnTo>
                  <a:pt x="6924" y="2684"/>
                </a:lnTo>
                <a:lnTo>
                  <a:pt x="6938" y="2687"/>
                </a:lnTo>
                <a:lnTo>
                  <a:pt x="6956" y="2687"/>
                </a:lnTo>
                <a:lnTo>
                  <a:pt x="6956" y="2687"/>
                </a:lnTo>
                <a:lnTo>
                  <a:pt x="6989" y="2686"/>
                </a:lnTo>
                <a:lnTo>
                  <a:pt x="7020" y="2684"/>
                </a:lnTo>
                <a:lnTo>
                  <a:pt x="7033" y="2686"/>
                </a:lnTo>
                <a:lnTo>
                  <a:pt x="7046" y="2687"/>
                </a:lnTo>
                <a:lnTo>
                  <a:pt x="7058" y="2691"/>
                </a:lnTo>
                <a:lnTo>
                  <a:pt x="7073" y="2694"/>
                </a:lnTo>
                <a:lnTo>
                  <a:pt x="7073" y="2694"/>
                </a:lnTo>
                <a:lnTo>
                  <a:pt x="7087" y="2699"/>
                </a:lnTo>
                <a:lnTo>
                  <a:pt x="7100" y="2700"/>
                </a:lnTo>
                <a:lnTo>
                  <a:pt x="7113" y="2702"/>
                </a:lnTo>
                <a:lnTo>
                  <a:pt x="7126" y="2700"/>
                </a:lnTo>
                <a:lnTo>
                  <a:pt x="7139" y="2699"/>
                </a:lnTo>
                <a:lnTo>
                  <a:pt x="7150" y="2695"/>
                </a:lnTo>
                <a:lnTo>
                  <a:pt x="7174" y="2687"/>
                </a:lnTo>
                <a:lnTo>
                  <a:pt x="7174" y="2687"/>
                </a:lnTo>
                <a:lnTo>
                  <a:pt x="7187" y="2684"/>
                </a:lnTo>
                <a:lnTo>
                  <a:pt x="7192" y="2684"/>
                </a:lnTo>
                <a:lnTo>
                  <a:pt x="7195" y="2686"/>
                </a:lnTo>
                <a:lnTo>
                  <a:pt x="7196" y="2689"/>
                </a:lnTo>
                <a:lnTo>
                  <a:pt x="7198" y="2692"/>
                </a:lnTo>
                <a:lnTo>
                  <a:pt x="7201" y="2703"/>
                </a:lnTo>
                <a:lnTo>
                  <a:pt x="7201" y="2703"/>
                </a:lnTo>
                <a:lnTo>
                  <a:pt x="7204" y="2729"/>
                </a:lnTo>
                <a:lnTo>
                  <a:pt x="7204" y="2729"/>
                </a:lnTo>
                <a:lnTo>
                  <a:pt x="7206" y="2736"/>
                </a:lnTo>
                <a:lnTo>
                  <a:pt x="7204" y="2744"/>
                </a:lnTo>
                <a:lnTo>
                  <a:pt x="7200" y="2760"/>
                </a:lnTo>
                <a:lnTo>
                  <a:pt x="7193" y="2776"/>
                </a:lnTo>
                <a:lnTo>
                  <a:pt x="7184" y="2793"/>
                </a:lnTo>
                <a:lnTo>
                  <a:pt x="7164" y="2827"/>
                </a:lnTo>
                <a:lnTo>
                  <a:pt x="7158" y="2843"/>
                </a:lnTo>
                <a:lnTo>
                  <a:pt x="7153" y="2858"/>
                </a:lnTo>
                <a:lnTo>
                  <a:pt x="7153" y="2858"/>
                </a:lnTo>
                <a:lnTo>
                  <a:pt x="7148" y="2869"/>
                </a:lnTo>
                <a:lnTo>
                  <a:pt x="7142" y="2878"/>
                </a:lnTo>
                <a:lnTo>
                  <a:pt x="7135" y="2885"/>
                </a:lnTo>
                <a:lnTo>
                  <a:pt x="7127" y="2890"/>
                </a:lnTo>
                <a:lnTo>
                  <a:pt x="7119" y="2893"/>
                </a:lnTo>
                <a:lnTo>
                  <a:pt x="7113" y="2894"/>
                </a:lnTo>
                <a:lnTo>
                  <a:pt x="7108" y="2896"/>
                </a:lnTo>
                <a:lnTo>
                  <a:pt x="7084" y="2896"/>
                </a:lnTo>
                <a:lnTo>
                  <a:pt x="7055" y="2896"/>
                </a:lnTo>
                <a:lnTo>
                  <a:pt x="7055" y="2896"/>
                </a:lnTo>
                <a:lnTo>
                  <a:pt x="7049" y="2901"/>
                </a:lnTo>
                <a:lnTo>
                  <a:pt x="7029" y="2904"/>
                </a:lnTo>
                <a:lnTo>
                  <a:pt x="7029" y="2904"/>
                </a:lnTo>
                <a:lnTo>
                  <a:pt x="6967" y="2898"/>
                </a:lnTo>
                <a:lnTo>
                  <a:pt x="6867" y="2886"/>
                </a:lnTo>
                <a:lnTo>
                  <a:pt x="6867" y="2886"/>
                </a:lnTo>
                <a:lnTo>
                  <a:pt x="6846" y="2883"/>
                </a:lnTo>
                <a:lnTo>
                  <a:pt x="6822" y="2877"/>
                </a:lnTo>
                <a:lnTo>
                  <a:pt x="6771" y="2859"/>
                </a:lnTo>
                <a:lnTo>
                  <a:pt x="6718" y="2841"/>
                </a:lnTo>
                <a:lnTo>
                  <a:pt x="6694" y="2835"/>
                </a:lnTo>
                <a:lnTo>
                  <a:pt x="6673" y="2830"/>
                </a:lnTo>
                <a:lnTo>
                  <a:pt x="6673" y="2830"/>
                </a:lnTo>
                <a:lnTo>
                  <a:pt x="6665" y="2830"/>
                </a:lnTo>
                <a:lnTo>
                  <a:pt x="6657" y="2832"/>
                </a:lnTo>
                <a:lnTo>
                  <a:pt x="6652" y="2835"/>
                </a:lnTo>
                <a:lnTo>
                  <a:pt x="6647" y="2838"/>
                </a:lnTo>
                <a:lnTo>
                  <a:pt x="6643" y="2843"/>
                </a:lnTo>
                <a:lnTo>
                  <a:pt x="6639" y="2848"/>
                </a:lnTo>
                <a:lnTo>
                  <a:pt x="6636" y="2859"/>
                </a:lnTo>
                <a:lnTo>
                  <a:pt x="6631" y="2874"/>
                </a:lnTo>
                <a:lnTo>
                  <a:pt x="6627" y="2886"/>
                </a:lnTo>
                <a:lnTo>
                  <a:pt x="6623" y="2893"/>
                </a:lnTo>
                <a:lnTo>
                  <a:pt x="6620" y="2899"/>
                </a:lnTo>
                <a:lnTo>
                  <a:pt x="6615" y="2904"/>
                </a:lnTo>
                <a:lnTo>
                  <a:pt x="6609" y="2909"/>
                </a:lnTo>
                <a:lnTo>
                  <a:pt x="6609" y="2909"/>
                </a:lnTo>
                <a:lnTo>
                  <a:pt x="6591" y="2919"/>
                </a:lnTo>
                <a:lnTo>
                  <a:pt x="6590" y="2920"/>
                </a:lnTo>
                <a:lnTo>
                  <a:pt x="6586" y="2919"/>
                </a:lnTo>
                <a:lnTo>
                  <a:pt x="6585" y="2915"/>
                </a:lnTo>
                <a:lnTo>
                  <a:pt x="6578" y="2912"/>
                </a:lnTo>
                <a:lnTo>
                  <a:pt x="6567" y="2911"/>
                </a:lnTo>
                <a:lnTo>
                  <a:pt x="6548" y="2909"/>
                </a:lnTo>
                <a:lnTo>
                  <a:pt x="6548" y="2909"/>
                </a:lnTo>
                <a:lnTo>
                  <a:pt x="6529" y="2909"/>
                </a:lnTo>
                <a:lnTo>
                  <a:pt x="6516" y="2907"/>
                </a:lnTo>
                <a:lnTo>
                  <a:pt x="6506" y="2906"/>
                </a:lnTo>
                <a:lnTo>
                  <a:pt x="6500" y="2902"/>
                </a:lnTo>
                <a:lnTo>
                  <a:pt x="6495" y="2898"/>
                </a:lnTo>
                <a:lnTo>
                  <a:pt x="6489" y="2891"/>
                </a:lnTo>
                <a:lnTo>
                  <a:pt x="6484" y="2885"/>
                </a:lnTo>
                <a:lnTo>
                  <a:pt x="6474" y="2877"/>
                </a:lnTo>
                <a:lnTo>
                  <a:pt x="6474" y="2877"/>
                </a:lnTo>
                <a:lnTo>
                  <a:pt x="6463" y="2869"/>
                </a:lnTo>
                <a:lnTo>
                  <a:pt x="6448" y="2859"/>
                </a:lnTo>
                <a:lnTo>
                  <a:pt x="6432" y="2851"/>
                </a:lnTo>
                <a:lnTo>
                  <a:pt x="6413" y="2843"/>
                </a:lnTo>
                <a:lnTo>
                  <a:pt x="6395" y="2837"/>
                </a:lnTo>
                <a:lnTo>
                  <a:pt x="6375" y="2830"/>
                </a:lnTo>
                <a:lnTo>
                  <a:pt x="6355" y="2827"/>
                </a:lnTo>
                <a:lnTo>
                  <a:pt x="6336" y="2827"/>
                </a:lnTo>
                <a:lnTo>
                  <a:pt x="6336" y="2827"/>
                </a:lnTo>
                <a:lnTo>
                  <a:pt x="6328" y="2825"/>
                </a:lnTo>
                <a:lnTo>
                  <a:pt x="6320" y="2824"/>
                </a:lnTo>
                <a:lnTo>
                  <a:pt x="6315" y="2822"/>
                </a:lnTo>
                <a:lnTo>
                  <a:pt x="6310" y="2819"/>
                </a:lnTo>
                <a:lnTo>
                  <a:pt x="6307" y="2814"/>
                </a:lnTo>
                <a:lnTo>
                  <a:pt x="6305" y="2809"/>
                </a:lnTo>
                <a:lnTo>
                  <a:pt x="6304" y="2803"/>
                </a:lnTo>
                <a:lnTo>
                  <a:pt x="6304" y="2797"/>
                </a:lnTo>
                <a:lnTo>
                  <a:pt x="6307" y="2782"/>
                </a:lnTo>
                <a:lnTo>
                  <a:pt x="6312" y="2766"/>
                </a:lnTo>
                <a:lnTo>
                  <a:pt x="6322" y="2729"/>
                </a:lnTo>
                <a:lnTo>
                  <a:pt x="6322" y="2729"/>
                </a:lnTo>
                <a:lnTo>
                  <a:pt x="6331" y="2700"/>
                </a:lnTo>
                <a:lnTo>
                  <a:pt x="6336" y="2686"/>
                </a:lnTo>
                <a:lnTo>
                  <a:pt x="6336" y="2683"/>
                </a:lnTo>
                <a:lnTo>
                  <a:pt x="6334" y="2681"/>
                </a:lnTo>
                <a:lnTo>
                  <a:pt x="6322" y="2678"/>
                </a:lnTo>
                <a:lnTo>
                  <a:pt x="6322" y="2678"/>
                </a:lnTo>
                <a:lnTo>
                  <a:pt x="6315" y="2676"/>
                </a:lnTo>
                <a:lnTo>
                  <a:pt x="6309" y="2671"/>
                </a:lnTo>
                <a:lnTo>
                  <a:pt x="6299" y="2660"/>
                </a:lnTo>
                <a:lnTo>
                  <a:pt x="6294" y="2655"/>
                </a:lnTo>
                <a:lnTo>
                  <a:pt x="6288" y="2652"/>
                </a:lnTo>
                <a:lnTo>
                  <a:pt x="6278" y="2652"/>
                </a:lnTo>
                <a:lnTo>
                  <a:pt x="6267" y="2655"/>
                </a:lnTo>
                <a:lnTo>
                  <a:pt x="6267" y="2655"/>
                </a:lnTo>
                <a:lnTo>
                  <a:pt x="6253" y="2660"/>
                </a:lnTo>
                <a:lnTo>
                  <a:pt x="6240" y="2662"/>
                </a:lnTo>
                <a:lnTo>
                  <a:pt x="6225" y="2663"/>
                </a:lnTo>
                <a:lnTo>
                  <a:pt x="6214" y="2663"/>
                </a:lnTo>
                <a:lnTo>
                  <a:pt x="6192" y="2663"/>
                </a:lnTo>
                <a:lnTo>
                  <a:pt x="6182" y="2663"/>
                </a:lnTo>
                <a:lnTo>
                  <a:pt x="6174" y="2665"/>
                </a:lnTo>
                <a:lnTo>
                  <a:pt x="6174" y="2665"/>
                </a:lnTo>
                <a:lnTo>
                  <a:pt x="6143" y="2668"/>
                </a:lnTo>
                <a:lnTo>
                  <a:pt x="6092" y="2673"/>
                </a:lnTo>
                <a:lnTo>
                  <a:pt x="6039" y="2676"/>
                </a:lnTo>
                <a:lnTo>
                  <a:pt x="6004" y="2678"/>
                </a:lnTo>
                <a:lnTo>
                  <a:pt x="6004" y="2678"/>
                </a:lnTo>
                <a:lnTo>
                  <a:pt x="5992" y="2679"/>
                </a:lnTo>
                <a:lnTo>
                  <a:pt x="5980" y="2684"/>
                </a:lnTo>
                <a:lnTo>
                  <a:pt x="5965" y="2691"/>
                </a:lnTo>
                <a:lnTo>
                  <a:pt x="5952" y="2699"/>
                </a:lnTo>
                <a:lnTo>
                  <a:pt x="5923" y="2713"/>
                </a:lnTo>
                <a:lnTo>
                  <a:pt x="5909" y="2719"/>
                </a:lnTo>
                <a:lnTo>
                  <a:pt x="5896" y="2724"/>
                </a:lnTo>
                <a:lnTo>
                  <a:pt x="5896" y="2724"/>
                </a:lnTo>
                <a:lnTo>
                  <a:pt x="5883" y="2728"/>
                </a:lnTo>
                <a:lnTo>
                  <a:pt x="5869" y="2729"/>
                </a:lnTo>
                <a:lnTo>
                  <a:pt x="5853" y="2731"/>
                </a:lnTo>
                <a:lnTo>
                  <a:pt x="5835" y="2731"/>
                </a:lnTo>
                <a:lnTo>
                  <a:pt x="5817" y="2729"/>
                </a:lnTo>
                <a:lnTo>
                  <a:pt x="5801" y="2728"/>
                </a:lnTo>
                <a:lnTo>
                  <a:pt x="5784" y="2724"/>
                </a:lnTo>
                <a:lnTo>
                  <a:pt x="5768" y="2719"/>
                </a:lnTo>
                <a:lnTo>
                  <a:pt x="5768" y="2719"/>
                </a:lnTo>
                <a:lnTo>
                  <a:pt x="5755" y="2715"/>
                </a:lnTo>
                <a:lnTo>
                  <a:pt x="5745" y="2710"/>
                </a:lnTo>
                <a:lnTo>
                  <a:pt x="5736" y="2705"/>
                </a:lnTo>
                <a:lnTo>
                  <a:pt x="5734" y="2705"/>
                </a:lnTo>
                <a:lnTo>
                  <a:pt x="5732" y="2708"/>
                </a:lnTo>
                <a:lnTo>
                  <a:pt x="5726" y="2724"/>
                </a:lnTo>
                <a:lnTo>
                  <a:pt x="5726" y="2724"/>
                </a:lnTo>
                <a:lnTo>
                  <a:pt x="5713" y="2752"/>
                </a:lnTo>
                <a:lnTo>
                  <a:pt x="5707" y="2766"/>
                </a:lnTo>
                <a:lnTo>
                  <a:pt x="5699" y="2779"/>
                </a:lnTo>
                <a:lnTo>
                  <a:pt x="5689" y="2792"/>
                </a:lnTo>
                <a:lnTo>
                  <a:pt x="5679" y="2801"/>
                </a:lnTo>
                <a:lnTo>
                  <a:pt x="5668" y="2808"/>
                </a:lnTo>
                <a:lnTo>
                  <a:pt x="5662" y="2811"/>
                </a:lnTo>
                <a:lnTo>
                  <a:pt x="5657" y="2813"/>
                </a:lnTo>
                <a:lnTo>
                  <a:pt x="5657" y="2813"/>
                </a:lnTo>
                <a:lnTo>
                  <a:pt x="5651" y="2814"/>
                </a:lnTo>
                <a:lnTo>
                  <a:pt x="5644" y="2816"/>
                </a:lnTo>
                <a:lnTo>
                  <a:pt x="5633" y="2824"/>
                </a:lnTo>
                <a:lnTo>
                  <a:pt x="5622" y="2833"/>
                </a:lnTo>
                <a:lnTo>
                  <a:pt x="5612" y="2846"/>
                </a:lnTo>
                <a:lnTo>
                  <a:pt x="5604" y="2861"/>
                </a:lnTo>
                <a:lnTo>
                  <a:pt x="5598" y="2875"/>
                </a:lnTo>
                <a:lnTo>
                  <a:pt x="5593" y="2890"/>
                </a:lnTo>
                <a:lnTo>
                  <a:pt x="5593" y="2904"/>
                </a:lnTo>
                <a:lnTo>
                  <a:pt x="5593" y="2904"/>
                </a:lnTo>
                <a:lnTo>
                  <a:pt x="5591" y="2931"/>
                </a:lnTo>
                <a:lnTo>
                  <a:pt x="5590" y="2944"/>
                </a:lnTo>
                <a:lnTo>
                  <a:pt x="5586" y="2957"/>
                </a:lnTo>
                <a:lnTo>
                  <a:pt x="5582" y="2967"/>
                </a:lnTo>
                <a:lnTo>
                  <a:pt x="5575" y="2976"/>
                </a:lnTo>
                <a:lnTo>
                  <a:pt x="5564" y="2983"/>
                </a:lnTo>
                <a:lnTo>
                  <a:pt x="5551" y="2988"/>
                </a:lnTo>
                <a:lnTo>
                  <a:pt x="5551" y="2988"/>
                </a:lnTo>
                <a:lnTo>
                  <a:pt x="5543" y="2991"/>
                </a:lnTo>
                <a:lnTo>
                  <a:pt x="5533" y="2994"/>
                </a:lnTo>
                <a:lnTo>
                  <a:pt x="5517" y="3005"/>
                </a:lnTo>
                <a:lnTo>
                  <a:pt x="5500" y="3020"/>
                </a:lnTo>
                <a:lnTo>
                  <a:pt x="5482" y="3036"/>
                </a:lnTo>
                <a:lnTo>
                  <a:pt x="5466" y="3053"/>
                </a:lnTo>
                <a:lnTo>
                  <a:pt x="5451" y="3073"/>
                </a:lnTo>
                <a:lnTo>
                  <a:pt x="5439" y="3092"/>
                </a:lnTo>
                <a:lnTo>
                  <a:pt x="5431" y="3108"/>
                </a:lnTo>
                <a:lnTo>
                  <a:pt x="5431" y="3108"/>
                </a:lnTo>
                <a:lnTo>
                  <a:pt x="5423" y="3124"/>
                </a:lnTo>
                <a:lnTo>
                  <a:pt x="5413" y="3138"/>
                </a:lnTo>
                <a:lnTo>
                  <a:pt x="5402" y="3153"/>
                </a:lnTo>
                <a:lnTo>
                  <a:pt x="5390" y="3167"/>
                </a:lnTo>
                <a:lnTo>
                  <a:pt x="5365" y="3196"/>
                </a:lnTo>
                <a:lnTo>
                  <a:pt x="5338" y="3224"/>
                </a:lnTo>
                <a:lnTo>
                  <a:pt x="5338" y="3224"/>
                </a:lnTo>
                <a:lnTo>
                  <a:pt x="5331" y="3230"/>
                </a:lnTo>
                <a:lnTo>
                  <a:pt x="5328" y="3238"/>
                </a:lnTo>
                <a:lnTo>
                  <a:pt x="5325" y="3244"/>
                </a:lnTo>
                <a:lnTo>
                  <a:pt x="5323" y="3251"/>
                </a:lnTo>
                <a:lnTo>
                  <a:pt x="5323" y="3259"/>
                </a:lnTo>
                <a:lnTo>
                  <a:pt x="5325" y="3265"/>
                </a:lnTo>
                <a:lnTo>
                  <a:pt x="5328" y="3280"/>
                </a:lnTo>
                <a:lnTo>
                  <a:pt x="5336" y="3294"/>
                </a:lnTo>
                <a:lnTo>
                  <a:pt x="5344" y="3309"/>
                </a:lnTo>
                <a:lnTo>
                  <a:pt x="5354" y="3323"/>
                </a:lnTo>
                <a:lnTo>
                  <a:pt x="5362" y="3339"/>
                </a:lnTo>
                <a:lnTo>
                  <a:pt x="5362" y="3339"/>
                </a:lnTo>
                <a:lnTo>
                  <a:pt x="5365" y="3352"/>
                </a:lnTo>
                <a:lnTo>
                  <a:pt x="5366" y="3363"/>
                </a:lnTo>
                <a:lnTo>
                  <a:pt x="5365" y="3370"/>
                </a:lnTo>
                <a:lnTo>
                  <a:pt x="5362" y="3378"/>
                </a:lnTo>
                <a:lnTo>
                  <a:pt x="5357" y="3384"/>
                </a:lnTo>
                <a:lnTo>
                  <a:pt x="5354" y="3394"/>
                </a:lnTo>
                <a:lnTo>
                  <a:pt x="5352" y="3407"/>
                </a:lnTo>
                <a:lnTo>
                  <a:pt x="5352" y="3423"/>
                </a:lnTo>
                <a:lnTo>
                  <a:pt x="5352" y="3423"/>
                </a:lnTo>
                <a:lnTo>
                  <a:pt x="5352" y="3432"/>
                </a:lnTo>
                <a:lnTo>
                  <a:pt x="5352" y="3440"/>
                </a:lnTo>
                <a:lnTo>
                  <a:pt x="5347" y="3456"/>
                </a:lnTo>
                <a:lnTo>
                  <a:pt x="5342" y="3471"/>
                </a:lnTo>
                <a:lnTo>
                  <a:pt x="5334" y="3484"/>
                </a:lnTo>
                <a:lnTo>
                  <a:pt x="5328" y="3493"/>
                </a:lnTo>
                <a:lnTo>
                  <a:pt x="5321" y="3500"/>
                </a:lnTo>
                <a:lnTo>
                  <a:pt x="5315" y="3506"/>
                </a:lnTo>
                <a:lnTo>
                  <a:pt x="5315" y="3506"/>
                </a:lnTo>
                <a:lnTo>
                  <a:pt x="5325" y="3514"/>
                </a:lnTo>
                <a:lnTo>
                  <a:pt x="5333" y="3522"/>
                </a:lnTo>
                <a:lnTo>
                  <a:pt x="5338" y="3533"/>
                </a:lnTo>
                <a:lnTo>
                  <a:pt x="5341" y="3543"/>
                </a:lnTo>
                <a:lnTo>
                  <a:pt x="5342" y="3551"/>
                </a:lnTo>
                <a:lnTo>
                  <a:pt x="5342" y="3559"/>
                </a:lnTo>
                <a:lnTo>
                  <a:pt x="5342" y="3566"/>
                </a:lnTo>
                <a:lnTo>
                  <a:pt x="5342" y="3566"/>
                </a:lnTo>
                <a:lnTo>
                  <a:pt x="5338" y="3578"/>
                </a:lnTo>
                <a:lnTo>
                  <a:pt x="5338" y="3585"/>
                </a:lnTo>
                <a:lnTo>
                  <a:pt x="5338" y="3588"/>
                </a:lnTo>
                <a:lnTo>
                  <a:pt x="5339" y="3593"/>
                </a:lnTo>
                <a:lnTo>
                  <a:pt x="5341" y="3596"/>
                </a:lnTo>
                <a:lnTo>
                  <a:pt x="5347" y="3601"/>
                </a:lnTo>
                <a:lnTo>
                  <a:pt x="5366" y="3612"/>
                </a:lnTo>
                <a:lnTo>
                  <a:pt x="5379" y="3620"/>
                </a:lnTo>
                <a:lnTo>
                  <a:pt x="5394" y="3630"/>
                </a:lnTo>
                <a:lnTo>
                  <a:pt x="5394" y="3630"/>
                </a:lnTo>
                <a:lnTo>
                  <a:pt x="5418" y="3652"/>
                </a:lnTo>
                <a:lnTo>
                  <a:pt x="5429" y="3663"/>
                </a:lnTo>
                <a:lnTo>
                  <a:pt x="5439" y="3675"/>
                </a:lnTo>
                <a:lnTo>
                  <a:pt x="5447" y="3686"/>
                </a:lnTo>
                <a:lnTo>
                  <a:pt x="5453" y="3699"/>
                </a:lnTo>
                <a:lnTo>
                  <a:pt x="5458" y="3715"/>
                </a:lnTo>
                <a:lnTo>
                  <a:pt x="5463" y="3732"/>
                </a:lnTo>
                <a:lnTo>
                  <a:pt x="5463" y="3732"/>
                </a:lnTo>
                <a:lnTo>
                  <a:pt x="5464" y="3740"/>
                </a:lnTo>
                <a:lnTo>
                  <a:pt x="5469" y="3750"/>
                </a:lnTo>
                <a:lnTo>
                  <a:pt x="5474" y="3758"/>
                </a:lnTo>
                <a:lnTo>
                  <a:pt x="5480" y="3765"/>
                </a:lnTo>
                <a:lnTo>
                  <a:pt x="5496" y="3777"/>
                </a:lnTo>
                <a:lnTo>
                  <a:pt x="5514" y="3790"/>
                </a:lnTo>
                <a:lnTo>
                  <a:pt x="5554" y="3813"/>
                </a:lnTo>
                <a:lnTo>
                  <a:pt x="5572" y="3826"/>
                </a:lnTo>
                <a:lnTo>
                  <a:pt x="5588" y="3838"/>
                </a:lnTo>
                <a:lnTo>
                  <a:pt x="5588" y="3838"/>
                </a:lnTo>
                <a:lnTo>
                  <a:pt x="5599" y="3851"/>
                </a:lnTo>
                <a:lnTo>
                  <a:pt x="5609" y="3862"/>
                </a:lnTo>
                <a:lnTo>
                  <a:pt x="5618" y="3872"/>
                </a:lnTo>
                <a:lnTo>
                  <a:pt x="5626" y="3879"/>
                </a:lnTo>
                <a:lnTo>
                  <a:pt x="5634" y="3883"/>
                </a:lnTo>
                <a:lnTo>
                  <a:pt x="5646" y="3885"/>
                </a:lnTo>
                <a:lnTo>
                  <a:pt x="5659" y="3882"/>
                </a:lnTo>
                <a:lnTo>
                  <a:pt x="5675" y="3875"/>
                </a:lnTo>
                <a:lnTo>
                  <a:pt x="5675" y="3875"/>
                </a:lnTo>
                <a:lnTo>
                  <a:pt x="5695" y="3867"/>
                </a:lnTo>
                <a:lnTo>
                  <a:pt x="5716" y="3862"/>
                </a:lnTo>
                <a:lnTo>
                  <a:pt x="5739" y="3859"/>
                </a:lnTo>
                <a:lnTo>
                  <a:pt x="5763" y="3859"/>
                </a:lnTo>
                <a:lnTo>
                  <a:pt x="5785" y="3859"/>
                </a:lnTo>
                <a:lnTo>
                  <a:pt x="5806" y="3862"/>
                </a:lnTo>
                <a:lnTo>
                  <a:pt x="5827" y="3866"/>
                </a:lnTo>
                <a:lnTo>
                  <a:pt x="5846" y="3871"/>
                </a:lnTo>
                <a:lnTo>
                  <a:pt x="5846" y="3871"/>
                </a:lnTo>
                <a:lnTo>
                  <a:pt x="5854" y="3872"/>
                </a:lnTo>
                <a:lnTo>
                  <a:pt x="5864" y="3874"/>
                </a:lnTo>
                <a:lnTo>
                  <a:pt x="5874" y="3872"/>
                </a:lnTo>
                <a:lnTo>
                  <a:pt x="5882" y="3871"/>
                </a:lnTo>
                <a:lnTo>
                  <a:pt x="5901" y="3866"/>
                </a:lnTo>
                <a:lnTo>
                  <a:pt x="5920" y="3858"/>
                </a:lnTo>
                <a:lnTo>
                  <a:pt x="5956" y="3837"/>
                </a:lnTo>
                <a:lnTo>
                  <a:pt x="5973" y="3827"/>
                </a:lnTo>
                <a:lnTo>
                  <a:pt x="5989" y="3819"/>
                </a:lnTo>
                <a:lnTo>
                  <a:pt x="5989" y="3819"/>
                </a:lnTo>
                <a:lnTo>
                  <a:pt x="6005" y="3814"/>
                </a:lnTo>
                <a:lnTo>
                  <a:pt x="6021" y="3813"/>
                </a:lnTo>
                <a:lnTo>
                  <a:pt x="6039" y="3813"/>
                </a:lnTo>
                <a:lnTo>
                  <a:pt x="6055" y="3816"/>
                </a:lnTo>
                <a:lnTo>
                  <a:pt x="6073" y="3821"/>
                </a:lnTo>
                <a:lnTo>
                  <a:pt x="6089" y="3827"/>
                </a:lnTo>
                <a:lnTo>
                  <a:pt x="6105" y="3834"/>
                </a:lnTo>
                <a:lnTo>
                  <a:pt x="6119" y="3843"/>
                </a:lnTo>
                <a:lnTo>
                  <a:pt x="6119" y="3843"/>
                </a:lnTo>
                <a:lnTo>
                  <a:pt x="6124" y="3846"/>
                </a:lnTo>
                <a:lnTo>
                  <a:pt x="6129" y="3851"/>
                </a:lnTo>
                <a:lnTo>
                  <a:pt x="6131" y="3854"/>
                </a:lnTo>
                <a:lnTo>
                  <a:pt x="6132" y="3858"/>
                </a:lnTo>
                <a:lnTo>
                  <a:pt x="6131" y="3864"/>
                </a:lnTo>
                <a:lnTo>
                  <a:pt x="6127" y="3869"/>
                </a:lnTo>
                <a:lnTo>
                  <a:pt x="6124" y="3872"/>
                </a:lnTo>
                <a:lnTo>
                  <a:pt x="6124" y="3874"/>
                </a:lnTo>
                <a:lnTo>
                  <a:pt x="6124" y="3875"/>
                </a:lnTo>
                <a:lnTo>
                  <a:pt x="6129" y="3879"/>
                </a:lnTo>
                <a:lnTo>
                  <a:pt x="6142" y="3880"/>
                </a:lnTo>
                <a:lnTo>
                  <a:pt x="6142" y="3880"/>
                </a:lnTo>
                <a:lnTo>
                  <a:pt x="6158" y="3880"/>
                </a:lnTo>
                <a:lnTo>
                  <a:pt x="6172" y="3880"/>
                </a:lnTo>
                <a:lnTo>
                  <a:pt x="6196" y="3882"/>
                </a:lnTo>
                <a:lnTo>
                  <a:pt x="6208" y="3883"/>
                </a:lnTo>
                <a:lnTo>
                  <a:pt x="6220" y="3887"/>
                </a:lnTo>
                <a:lnTo>
                  <a:pt x="6233" y="3893"/>
                </a:lnTo>
                <a:lnTo>
                  <a:pt x="6248" y="3903"/>
                </a:lnTo>
                <a:lnTo>
                  <a:pt x="6248" y="3903"/>
                </a:lnTo>
                <a:lnTo>
                  <a:pt x="6256" y="3909"/>
                </a:lnTo>
                <a:lnTo>
                  <a:pt x="6261" y="3915"/>
                </a:lnTo>
                <a:lnTo>
                  <a:pt x="6265" y="3923"/>
                </a:lnTo>
                <a:lnTo>
                  <a:pt x="6269" y="3930"/>
                </a:lnTo>
                <a:lnTo>
                  <a:pt x="6272" y="3938"/>
                </a:lnTo>
                <a:lnTo>
                  <a:pt x="6272" y="3946"/>
                </a:lnTo>
                <a:lnTo>
                  <a:pt x="6272" y="3962"/>
                </a:lnTo>
                <a:lnTo>
                  <a:pt x="6269" y="3980"/>
                </a:lnTo>
                <a:lnTo>
                  <a:pt x="6262" y="3997"/>
                </a:lnTo>
                <a:lnTo>
                  <a:pt x="6253" y="4015"/>
                </a:lnTo>
                <a:lnTo>
                  <a:pt x="6243" y="4033"/>
                </a:lnTo>
                <a:lnTo>
                  <a:pt x="6243" y="4033"/>
                </a:lnTo>
                <a:lnTo>
                  <a:pt x="6240" y="4041"/>
                </a:lnTo>
                <a:lnTo>
                  <a:pt x="6236" y="4050"/>
                </a:lnTo>
                <a:lnTo>
                  <a:pt x="6235" y="4058"/>
                </a:lnTo>
                <a:lnTo>
                  <a:pt x="6235" y="4068"/>
                </a:lnTo>
                <a:lnTo>
                  <a:pt x="6236" y="4076"/>
                </a:lnTo>
                <a:lnTo>
                  <a:pt x="6240" y="4084"/>
                </a:lnTo>
                <a:lnTo>
                  <a:pt x="6244" y="4092"/>
                </a:lnTo>
                <a:lnTo>
                  <a:pt x="6249" y="4100"/>
                </a:lnTo>
                <a:lnTo>
                  <a:pt x="6262" y="4116"/>
                </a:lnTo>
                <a:lnTo>
                  <a:pt x="6278" y="4129"/>
                </a:lnTo>
                <a:lnTo>
                  <a:pt x="6297" y="4140"/>
                </a:lnTo>
                <a:lnTo>
                  <a:pt x="6317" y="4148"/>
                </a:lnTo>
                <a:lnTo>
                  <a:pt x="6317" y="4148"/>
                </a:lnTo>
                <a:lnTo>
                  <a:pt x="6333" y="4155"/>
                </a:lnTo>
                <a:lnTo>
                  <a:pt x="6338" y="4158"/>
                </a:lnTo>
                <a:lnTo>
                  <a:pt x="6341" y="4161"/>
                </a:lnTo>
                <a:lnTo>
                  <a:pt x="6342" y="4166"/>
                </a:lnTo>
                <a:lnTo>
                  <a:pt x="6342" y="4169"/>
                </a:lnTo>
                <a:lnTo>
                  <a:pt x="6342" y="4179"/>
                </a:lnTo>
                <a:lnTo>
                  <a:pt x="6341" y="4190"/>
                </a:lnTo>
                <a:lnTo>
                  <a:pt x="6341" y="4203"/>
                </a:lnTo>
                <a:lnTo>
                  <a:pt x="6342" y="4211"/>
                </a:lnTo>
                <a:lnTo>
                  <a:pt x="6346" y="4220"/>
                </a:lnTo>
                <a:lnTo>
                  <a:pt x="6352" y="4230"/>
                </a:lnTo>
                <a:lnTo>
                  <a:pt x="6358" y="4240"/>
                </a:lnTo>
                <a:lnTo>
                  <a:pt x="6358" y="4240"/>
                </a:lnTo>
                <a:lnTo>
                  <a:pt x="6367" y="4251"/>
                </a:lnTo>
                <a:lnTo>
                  <a:pt x="6373" y="4262"/>
                </a:lnTo>
                <a:lnTo>
                  <a:pt x="6378" y="4273"/>
                </a:lnTo>
                <a:lnTo>
                  <a:pt x="6381" y="4285"/>
                </a:lnTo>
                <a:lnTo>
                  <a:pt x="6384" y="4304"/>
                </a:lnTo>
                <a:lnTo>
                  <a:pt x="6386" y="4323"/>
                </a:lnTo>
                <a:lnTo>
                  <a:pt x="6386" y="4341"/>
                </a:lnTo>
                <a:lnTo>
                  <a:pt x="6387" y="4355"/>
                </a:lnTo>
                <a:lnTo>
                  <a:pt x="6389" y="4368"/>
                </a:lnTo>
                <a:lnTo>
                  <a:pt x="6392" y="4375"/>
                </a:lnTo>
                <a:lnTo>
                  <a:pt x="6395" y="4379"/>
                </a:lnTo>
                <a:lnTo>
                  <a:pt x="6395" y="4379"/>
                </a:lnTo>
                <a:lnTo>
                  <a:pt x="6400" y="4384"/>
                </a:lnTo>
                <a:lnTo>
                  <a:pt x="6403" y="4389"/>
                </a:lnTo>
                <a:lnTo>
                  <a:pt x="6405" y="4395"/>
                </a:lnTo>
                <a:lnTo>
                  <a:pt x="6407" y="4403"/>
                </a:lnTo>
                <a:lnTo>
                  <a:pt x="6407" y="4421"/>
                </a:lnTo>
                <a:lnTo>
                  <a:pt x="6405" y="4439"/>
                </a:lnTo>
                <a:lnTo>
                  <a:pt x="6399" y="4460"/>
                </a:lnTo>
                <a:lnTo>
                  <a:pt x="6392" y="4479"/>
                </a:lnTo>
                <a:lnTo>
                  <a:pt x="6381" y="4500"/>
                </a:lnTo>
                <a:lnTo>
                  <a:pt x="6368" y="4517"/>
                </a:lnTo>
                <a:lnTo>
                  <a:pt x="6368" y="4517"/>
                </a:lnTo>
                <a:lnTo>
                  <a:pt x="6362" y="4527"/>
                </a:lnTo>
                <a:lnTo>
                  <a:pt x="6357" y="4537"/>
                </a:lnTo>
                <a:lnTo>
                  <a:pt x="6354" y="4546"/>
                </a:lnTo>
                <a:lnTo>
                  <a:pt x="6350" y="4558"/>
                </a:lnTo>
                <a:lnTo>
                  <a:pt x="6349" y="4567"/>
                </a:lnTo>
                <a:lnTo>
                  <a:pt x="6347" y="4580"/>
                </a:lnTo>
                <a:lnTo>
                  <a:pt x="6347" y="4604"/>
                </a:lnTo>
                <a:lnTo>
                  <a:pt x="6352" y="4628"/>
                </a:lnTo>
                <a:lnTo>
                  <a:pt x="6357" y="4654"/>
                </a:lnTo>
                <a:lnTo>
                  <a:pt x="6365" y="4681"/>
                </a:lnTo>
                <a:lnTo>
                  <a:pt x="6373" y="4707"/>
                </a:lnTo>
                <a:lnTo>
                  <a:pt x="6373" y="4707"/>
                </a:lnTo>
                <a:lnTo>
                  <a:pt x="6383" y="4734"/>
                </a:lnTo>
                <a:lnTo>
                  <a:pt x="6395" y="4765"/>
                </a:lnTo>
                <a:lnTo>
                  <a:pt x="6421" y="4829"/>
                </a:lnTo>
                <a:lnTo>
                  <a:pt x="6434" y="4859"/>
                </a:lnTo>
                <a:lnTo>
                  <a:pt x="6444" y="4888"/>
                </a:lnTo>
                <a:lnTo>
                  <a:pt x="6452" y="4914"/>
                </a:lnTo>
                <a:lnTo>
                  <a:pt x="6456" y="4933"/>
                </a:lnTo>
                <a:lnTo>
                  <a:pt x="6456" y="4933"/>
                </a:lnTo>
                <a:lnTo>
                  <a:pt x="6460" y="4953"/>
                </a:lnTo>
                <a:lnTo>
                  <a:pt x="6468" y="4977"/>
                </a:lnTo>
                <a:lnTo>
                  <a:pt x="6479" y="5002"/>
                </a:lnTo>
                <a:lnTo>
                  <a:pt x="6492" y="5028"/>
                </a:lnTo>
                <a:lnTo>
                  <a:pt x="6519" y="5083"/>
                </a:lnTo>
                <a:lnTo>
                  <a:pt x="6545" y="5128"/>
                </a:lnTo>
                <a:lnTo>
                  <a:pt x="6545" y="5128"/>
                </a:lnTo>
                <a:lnTo>
                  <a:pt x="6550" y="5137"/>
                </a:lnTo>
                <a:lnTo>
                  <a:pt x="6553" y="5148"/>
                </a:lnTo>
                <a:lnTo>
                  <a:pt x="6559" y="5172"/>
                </a:lnTo>
                <a:lnTo>
                  <a:pt x="6564" y="5198"/>
                </a:lnTo>
                <a:lnTo>
                  <a:pt x="6569" y="5224"/>
                </a:lnTo>
                <a:lnTo>
                  <a:pt x="6572" y="5248"/>
                </a:lnTo>
                <a:lnTo>
                  <a:pt x="6575" y="5269"/>
                </a:lnTo>
                <a:lnTo>
                  <a:pt x="6580" y="5285"/>
                </a:lnTo>
                <a:lnTo>
                  <a:pt x="6582" y="5290"/>
                </a:lnTo>
                <a:lnTo>
                  <a:pt x="6585" y="5294"/>
                </a:lnTo>
                <a:lnTo>
                  <a:pt x="6585" y="5294"/>
                </a:lnTo>
                <a:lnTo>
                  <a:pt x="6594" y="5299"/>
                </a:lnTo>
                <a:lnTo>
                  <a:pt x="6607" y="5306"/>
                </a:lnTo>
                <a:lnTo>
                  <a:pt x="6622" y="5311"/>
                </a:lnTo>
                <a:lnTo>
                  <a:pt x="6638" y="5315"/>
                </a:lnTo>
                <a:lnTo>
                  <a:pt x="6655" y="5319"/>
                </a:lnTo>
                <a:lnTo>
                  <a:pt x="6672" y="5319"/>
                </a:lnTo>
                <a:lnTo>
                  <a:pt x="6688" y="5317"/>
                </a:lnTo>
                <a:lnTo>
                  <a:pt x="6694" y="5315"/>
                </a:lnTo>
                <a:lnTo>
                  <a:pt x="6700" y="5312"/>
                </a:lnTo>
                <a:lnTo>
                  <a:pt x="6700" y="5312"/>
                </a:lnTo>
                <a:lnTo>
                  <a:pt x="6713" y="5306"/>
                </a:lnTo>
                <a:lnTo>
                  <a:pt x="6728" y="5302"/>
                </a:lnTo>
                <a:lnTo>
                  <a:pt x="6744" y="5299"/>
                </a:lnTo>
                <a:lnTo>
                  <a:pt x="6760" y="5299"/>
                </a:lnTo>
                <a:lnTo>
                  <a:pt x="6795" y="5298"/>
                </a:lnTo>
                <a:lnTo>
                  <a:pt x="6830" y="5299"/>
                </a:lnTo>
                <a:lnTo>
                  <a:pt x="6830" y="5299"/>
                </a:lnTo>
                <a:lnTo>
                  <a:pt x="6838" y="5298"/>
                </a:lnTo>
                <a:lnTo>
                  <a:pt x="6846" y="5296"/>
                </a:lnTo>
                <a:lnTo>
                  <a:pt x="6856" y="5293"/>
                </a:lnTo>
                <a:lnTo>
                  <a:pt x="6864" y="5290"/>
                </a:lnTo>
                <a:lnTo>
                  <a:pt x="6879" y="5278"/>
                </a:lnTo>
                <a:lnTo>
                  <a:pt x="6895" y="5266"/>
                </a:lnTo>
                <a:lnTo>
                  <a:pt x="6925" y="5237"/>
                </a:lnTo>
                <a:lnTo>
                  <a:pt x="6940" y="5221"/>
                </a:lnTo>
                <a:lnTo>
                  <a:pt x="6956" y="5206"/>
                </a:lnTo>
                <a:lnTo>
                  <a:pt x="6956" y="5206"/>
                </a:lnTo>
                <a:lnTo>
                  <a:pt x="6968" y="5193"/>
                </a:lnTo>
                <a:lnTo>
                  <a:pt x="6980" y="5182"/>
                </a:lnTo>
                <a:lnTo>
                  <a:pt x="6997" y="5163"/>
                </a:lnTo>
                <a:lnTo>
                  <a:pt x="7013" y="5142"/>
                </a:lnTo>
                <a:lnTo>
                  <a:pt x="7025" y="5131"/>
                </a:lnTo>
                <a:lnTo>
                  <a:pt x="7038" y="5118"/>
                </a:lnTo>
                <a:lnTo>
                  <a:pt x="7038" y="5118"/>
                </a:lnTo>
                <a:lnTo>
                  <a:pt x="7052" y="5105"/>
                </a:lnTo>
                <a:lnTo>
                  <a:pt x="7062" y="5095"/>
                </a:lnTo>
                <a:lnTo>
                  <a:pt x="7068" y="5084"/>
                </a:lnTo>
                <a:lnTo>
                  <a:pt x="7073" y="5075"/>
                </a:lnTo>
                <a:lnTo>
                  <a:pt x="7074" y="5065"/>
                </a:lnTo>
                <a:lnTo>
                  <a:pt x="7076" y="5052"/>
                </a:lnTo>
                <a:lnTo>
                  <a:pt x="7074" y="5022"/>
                </a:lnTo>
                <a:lnTo>
                  <a:pt x="7074" y="5022"/>
                </a:lnTo>
                <a:lnTo>
                  <a:pt x="7076" y="5012"/>
                </a:lnTo>
                <a:lnTo>
                  <a:pt x="7078" y="5004"/>
                </a:lnTo>
                <a:lnTo>
                  <a:pt x="7081" y="4996"/>
                </a:lnTo>
                <a:lnTo>
                  <a:pt x="7084" y="4989"/>
                </a:lnTo>
                <a:lnTo>
                  <a:pt x="7089" y="4981"/>
                </a:lnTo>
                <a:lnTo>
                  <a:pt x="7094" y="4977"/>
                </a:lnTo>
                <a:lnTo>
                  <a:pt x="7107" y="4965"/>
                </a:lnTo>
                <a:lnTo>
                  <a:pt x="7119" y="4957"/>
                </a:lnTo>
                <a:lnTo>
                  <a:pt x="7135" y="4949"/>
                </a:lnTo>
                <a:lnTo>
                  <a:pt x="7168" y="4938"/>
                </a:lnTo>
                <a:lnTo>
                  <a:pt x="7168" y="4938"/>
                </a:lnTo>
                <a:lnTo>
                  <a:pt x="7174" y="4935"/>
                </a:lnTo>
                <a:lnTo>
                  <a:pt x="7180" y="4930"/>
                </a:lnTo>
                <a:lnTo>
                  <a:pt x="7185" y="4925"/>
                </a:lnTo>
                <a:lnTo>
                  <a:pt x="7188" y="4919"/>
                </a:lnTo>
                <a:lnTo>
                  <a:pt x="7190" y="4912"/>
                </a:lnTo>
                <a:lnTo>
                  <a:pt x="7190" y="4904"/>
                </a:lnTo>
                <a:lnTo>
                  <a:pt x="7190" y="4888"/>
                </a:lnTo>
                <a:lnTo>
                  <a:pt x="7185" y="4871"/>
                </a:lnTo>
                <a:lnTo>
                  <a:pt x="7179" y="4853"/>
                </a:lnTo>
                <a:lnTo>
                  <a:pt x="7172" y="4834"/>
                </a:lnTo>
                <a:lnTo>
                  <a:pt x="7163" y="4818"/>
                </a:lnTo>
                <a:lnTo>
                  <a:pt x="7163" y="4818"/>
                </a:lnTo>
                <a:lnTo>
                  <a:pt x="7156" y="4805"/>
                </a:lnTo>
                <a:lnTo>
                  <a:pt x="7151" y="4795"/>
                </a:lnTo>
                <a:lnTo>
                  <a:pt x="7151" y="4787"/>
                </a:lnTo>
                <a:lnTo>
                  <a:pt x="7153" y="4781"/>
                </a:lnTo>
                <a:lnTo>
                  <a:pt x="7158" y="4773"/>
                </a:lnTo>
                <a:lnTo>
                  <a:pt x="7166" y="4761"/>
                </a:lnTo>
                <a:lnTo>
                  <a:pt x="7177" y="4747"/>
                </a:lnTo>
                <a:lnTo>
                  <a:pt x="7190" y="4726"/>
                </a:lnTo>
                <a:lnTo>
                  <a:pt x="7190" y="4726"/>
                </a:lnTo>
                <a:lnTo>
                  <a:pt x="7206" y="4704"/>
                </a:lnTo>
                <a:lnTo>
                  <a:pt x="7224" y="4686"/>
                </a:lnTo>
                <a:lnTo>
                  <a:pt x="7241" y="4672"/>
                </a:lnTo>
                <a:lnTo>
                  <a:pt x="7261" y="4660"/>
                </a:lnTo>
                <a:lnTo>
                  <a:pt x="7280" y="4651"/>
                </a:lnTo>
                <a:lnTo>
                  <a:pt x="7299" y="4641"/>
                </a:lnTo>
                <a:lnTo>
                  <a:pt x="7322" y="4630"/>
                </a:lnTo>
                <a:lnTo>
                  <a:pt x="7343" y="4619"/>
                </a:lnTo>
                <a:lnTo>
                  <a:pt x="7343" y="4619"/>
                </a:lnTo>
                <a:lnTo>
                  <a:pt x="7354" y="4614"/>
                </a:lnTo>
                <a:lnTo>
                  <a:pt x="7360" y="4607"/>
                </a:lnTo>
                <a:lnTo>
                  <a:pt x="7365" y="4599"/>
                </a:lnTo>
                <a:lnTo>
                  <a:pt x="7368" y="4593"/>
                </a:lnTo>
                <a:lnTo>
                  <a:pt x="7368" y="4587"/>
                </a:lnTo>
                <a:lnTo>
                  <a:pt x="7368" y="4578"/>
                </a:lnTo>
                <a:lnTo>
                  <a:pt x="7363" y="4562"/>
                </a:lnTo>
                <a:lnTo>
                  <a:pt x="7357" y="4545"/>
                </a:lnTo>
                <a:lnTo>
                  <a:pt x="7352" y="4526"/>
                </a:lnTo>
                <a:lnTo>
                  <a:pt x="7351" y="4514"/>
                </a:lnTo>
                <a:lnTo>
                  <a:pt x="7349" y="4503"/>
                </a:lnTo>
                <a:lnTo>
                  <a:pt x="7351" y="4492"/>
                </a:lnTo>
                <a:lnTo>
                  <a:pt x="7352" y="4481"/>
                </a:lnTo>
                <a:lnTo>
                  <a:pt x="7352" y="4481"/>
                </a:lnTo>
                <a:lnTo>
                  <a:pt x="7355" y="4469"/>
                </a:lnTo>
                <a:lnTo>
                  <a:pt x="7357" y="4458"/>
                </a:lnTo>
                <a:lnTo>
                  <a:pt x="7357" y="4450"/>
                </a:lnTo>
                <a:lnTo>
                  <a:pt x="7357" y="4440"/>
                </a:lnTo>
                <a:lnTo>
                  <a:pt x="7354" y="4426"/>
                </a:lnTo>
                <a:lnTo>
                  <a:pt x="7349" y="4413"/>
                </a:lnTo>
                <a:lnTo>
                  <a:pt x="7343" y="4402"/>
                </a:lnTo>
                <a:lnTo>
                  <a:pt x="7338" y="4389"/>
                </a:lnTo>
                <a:lnTo>
                  <a:pt x="7334" y="4376"/>
                </a:lnTo>
                <a:lnTo>
                  <a:pt x="7333" y="4368"/>
                </a:lnTo>
                <a:lnTo>
                  <a:pt x="7334" y="4360"/>
                </a:lnTo>
                <a:lnTo>
                  <a:pt x="7334" y="4360"/>
                </a:lnTo>
                <a:lnTo>
                  <a:pt x="7334" y="4344"/>
                </a:lnTo>
                <a:lnTo>
                  <a:pt x="7333" y="4330"/>
                </a:lnTo>
                <a:lnTo>
                  <a:pt x="7330" y="4318"/>
                </a:lnTo>
                <a:lnTo>
                  <a:pt x="7325" y="4307"/>
                </a:lnTo>
                <a:lnTo>
                  <a:pt x="7315" y="4286"/>
                </a:lnTo>
                <a:lnTo>
                  <a:pt x="7310" y="4275"/>
                </a:lnTo>
                <a:lnTo>
                  <a:pt x="7306" y="4264"/>
                </a:lnTo>
                <a:lnTo>
                  <a:pt x="7306" y="4264"/>
                </a:lnTo>
                <a:lnTo>
                  <a:pt x="7306" y="4257"/>
                </a:lnTo>
                <a:lnTo>
                  <a:pt x="7306" y="4251"/>
                </a:lnTo>
                <a:lnTo>
                  <a:pt x="7307" y="4238"/>
                </a:lnTo>
                <a:lnTo>
                  <a:pt x="7312" y="4224"/>
                </a:lnTo>
                <a:lnTo>
                  <a:pt x="7318" y="4211"/>
                </a:lnTo>
                <a:lnTo>
                  <a:pt x="7336" y="4184"/>
                </a:lnTo>
                <a:lnTo>
                  <a:pt x="7352" y="4156"/>
                </a:lnTo>
                <a:lnTo>
                  <a:pt x="7352" y="4156"/>
                </a:lnTo>
                <a:lnTo>
                  <a:pt x="7368" y="4131"/>
                </a:lnTo>
                <a:lnTo>
                  <a:pt x="7389" y="4102"/>
                </a:lnTo>
                <a:lnTo>
                  <a:pt x="7400" y="4086"/>
                </a:lnTo>
                <a:lnTo>
                  <a:pt x="7413" y="4071"/>
                </a:lnTo>
                <a:lnTo>
                  <a:pt x="7429" y="4055"/>
                </a:lnTo>
                <a:lnTo>
                  <a:pt x="7445" y="4042"/>
                </a:lnTo>
                <a:lnTo>
                  <a:pt x="7445" y="4042"/>
                </a:lnTo>
                <a:lnTo>
                  <a:pt x="7484" y="4012"/>
                </a:lnTo>
                <a:lnTo>
                  <a:pt x="7530" y="3976"/>
                </a:lnTo>
                <a:lnTo>
                  <a:pt x="7556" y="3954"/>
                </a:lnTo>
                <a:lnTo>
                  <a:pt x="7582" y="3932"/>
                </a:lnTo>
                <a:lnTo>
                  <a:pt x="7609" y="3904"/>
                </a:lnTo>
                <a:lnTo>
                  <a:pt x="7635" y="3875"/>
                </a:lnTo>
                <a:lnTo>
                  <a:pt x="7635" y="3875"/>
                </a:lnTo>
                <a:lnTo>
                  <a:pt x="7648" y="3859"/>
                </a:lnTo>
                <a:lnTo>
                  <a:pt x="7659" y="3842"/>
                </a:lnTo>
                <a:lnTo>
                  <a:pt x="7670" y="3822"/>
                </a:lnTo>
                <a:lnTo>
                  <a:pt x="7681" y="3803"/>
                </a:lnTo>
                <a:lnTo>
                  <a:pt x="7699" y="3765"/>
                </a:lnTo>
                <a:lnTo>
                  <a:pt x="7713" y="3728"/>
                </a:lnTo>
                <a:lnTo>
                  <a:pt x="7725" y="3692"/>
                </a:lnTo>
                <a:lnTo>
                  <a:pt x="7733" y="3665"/>
                </a:lnTo>
                <a:lnTo>
                  <a:pt x="7734" y="3644"/>
                </a:lnTo>
                <a:lnTo>
                  <a:pt x="7733" y="3638"/>
                </a:lnTo>
                <a:lnTo>
                  <a:pt x="7731" y="3635"/>
                </a:lnTo>
                <a:lnTo>
                  <a:pt x="7731" y="3635"/>
                </a:lnTo>
                <a:lnTo>
                  <a:pt x="7726" y="3631"/>
                </a:lnTo>
                <a:lnTo>
                  <a:pt x="7720" y="3630"/>
                </a:lnTo>
                <a:lnTo>
                  <a:pt x="7713" y="3630"/>
                </a:lnTo>
                <a:lnTo>
                  <a:pt x="7705" y="3630"/>
                </a:lnTo>
                <a:lnTo>
                  <a:pt x="7697" y="3631"/>
                </a:lnTo>
                <a:lnTo>
                  <a:pt x="7689" y="3636"/>
                </a:lnTo>
                <a:lnTo>
                  <a:pt x="7678" y="3641"/>
                </a:lnTo>
                <a:lnTo>
                  <a:pt x="7667" y="3649"/>
                </a:lnTo>
                <a:lnTo>
                  <a:pt x="7667" y="3649"/>
                </a:lnTo>
                <a:lnTo>
                  <a:pt x="7654" y="3655"/>
                </a:lnTo>
                <a:lnTo>
                  <a:pt x="7639" y="3660"/>
                </a:lnTo>
                <a:lnTo>
                  <a:pt x="7623" y="3663"/>
                </a:lnTo>
                <a:lnTo>
                  <a:pt x="7607" y="3663"/>
                </a:lnTo>
                <a:lnTo>
                  <a:pt x="7591" y="3663"/>
                </a:lnTo>
                <a:lnTo>
                  <a:pt x="7577" y="3662"/>
                </a:lnTo>
                <a:lnTo>
                  <a:pt x="7551" y="3659"/>
                </a:lnTo>
                <a:lnTo>
                  <a:pt x="7551" y="3659"/>
                </a:lnTo>
                <a:lnTo>
                  <a:pt x="7542" y="3657"/>
                </a:lnTo>
                <a:lnTo>
                  <a:pt x="7530" y="3657"/>
                </a:lnTo>
                <a:lnTo>
                  <a:pt x="7509" y="3659"/>
                </a:lnTo>
                <a:lnTo>
                  <a:pt x="7498" y="3659"/>
                </a:lnTo>
                <a:lnTo>
                  <a:pt x="7487" y="3655"/>
                </a:lnTo>
                <a:lnTo>
                  <a:pt x="7474" y="3649"/>
                </a:lnTo>
                <a:lnTo>
                  <a:pt x="7458" y="3639"/>
                </a:lnTo>
                <a:lnTo>
                  <a:pt x="7458" y="3639"/>
                </a:lnTo>
                <a:lnTo>
                  <a:pt x="7452" y="3633"/>
                </a:lnTo>
                <a:lnTo>
                  <a:pt x="7447" y="3628"/>
                </a:lnTo>
                <a:lnTo>
                  <a:pt x="7442" y="3622"/>
                </a:lnTo>
                <a:lnTo>
                  <a:pt x="7440" y="3615"/>
                </a:lnTo>
                <a:lnTo>
                  <a:pt x="7437" y="3604"/>
                </a:lnTo>
                <a:lnTo>
                  <a:pt x="7436" y="3593"/>
                </a:lnTo>
                <a:lnTo>
                  <a:pt x="7434" y="3582"/>
                </a:lnTo>
                <a:lnTo>
                  <a:pt x="7431" y="3570"/>
                </a:lnTo>
                <a:lnTo>
                  <a:pt x="7429" y="3566"/>
                </a:lnTo>
                <a:lnTo>
                  <a:pt x="7424" y="3561"/>
                </a:lnTo>
                <a:lnTo>
                  <a:pt x="7420" y="3556"/>
                </a:lnTo>
                <a:lnTo>
                  <a:pt x="7413" y="3551"/>
                </a:lnTo>
                <a:lnTo>
                  <a:pt x="7413" y="3551"/>
                </a:lnTo>
                <a:lnTo>
                  <a:pt x="7386" y="3535"/>
                </a:lnTo>
                <a:lnTo>
                  <a:pt x="7376" y="3529"/>
                </a:lnTo>
                <a:lnTo>
                  <a:pt x="7367" y="3521"/>
                </a:lnTo>
                <a:lnTo>
                  <a:pt x="7359" y="3511"/>
                </a:lnTo>
                <a:lnTo>
                  <a:pt x="7352" y="3501"/>
                </a:lnTo>
                <a:lnTo>
                  <a:pt x="7339" y="3477"/>
                </a:lnTo>
                <a:lnTo>
                  <a:pt x="7339" y="3477"/>
                </a:lnTo>
                <a:lnTo>
                  <a:pt x="7325" y="3453"/>
                </a:lnTo>
                <a:lnTo>
                  <a:pt x="7312" y="3435"/>
                </a:lnTo>
                <a:lnTo>
                  <a:pt x="7298" y="3423"/>
                </a:lnTo>
                <a:lnTo>
                  <a:pt x="7278" y="3408"/>
                </a:lnTo>
                <a:lnTo>
                  <a:pt x="7278" y="3408"/>
                </a:lnTo>
                <a:lnTo>
                  <a:pt x="7269" y="3402"/>
                </a:lnTo>
                <a:lnTo>
                  <a:pt x="7261" y="3392"/>
                </a:lnTo>
                <a:lnTo>
                  <a:pt x="7254" y="3382"/>
                </a:lnTo>
                <a:lnTo>
                  <a:pt x="7248" y="3370"/>
                </a:lnTo>
                <a:lnTo>
                  <a:pt x="7243" y="3354"/>
                </a:lnTo>
                <a:lnTo>
                  <a:pt x="7238" y="3336"/>
                </a:lnTo>
                <a:lnTo>
                  <a:pt x="7227" y="3288"/>
                </a:lnTo>
                <a:lnTo>
                  <a:pt x="7227" y="3288"/>
                </a:lnTo>
                <a:lnTo>
                  <a:pt x="7221" y="3259"/>
                </a:lnTo>
                <a:lnTo>
                  <a:pt x="7211" y="3230"/>
                </a:lnTo>
                <a:lnTo>
                  <a:pt x="7200" y="3199"/>
                </a:lnTo>
                <a:lnTo>
                  <a:pt x="7187" y="3171"/>
                </a:lnTo>
                <a:lnTo>
                  <a:pt x="7172" y="3143"/>
                </a:lnTo>
                <a:lnTo>
                  <a:pt x="7160" y="3118"/>
                </a:lnTo>
                <a:lnTo>
                  <a:pt x="7147" y="3097"/>
                </a:lnTo>
                <a:lnTo>
                  <a:pt x="7135" y="3081"/>
                </a:lnTo>
                <a:lnTo>
                  <a:pt x="7135" y="3081"/>
                </a:lnTo>
                <a:lnTo>
                  <a:pt x="7131" y="3073"/>
                </a:lnTo>
                <a:lnTo>
                  <a:pt x="7126" y="3063"/>
                </a:lnTo>
                <a:lnTo>
                  <a:pt x="7116" y="3039"/>
                </a:lnTo>
                <a:lnTo>
                  <a:pt x="7108" y="3010"/>
                </a:lnTo>
                <a:lnTo>
                  <a:pt x="7100" y="2980"/>
                </a:lnTo>
                <a:lnTo>
                  <a:pt x="7100" y="2980"/>
                </a:lnTo>
                <a:lnTo>
                  <a:pt x="7105" y="2983"/>
                </a:lnTo>
                <a:lnTo>
                  <a:pt x="7105" y="2983"/>
                </a:lnTo>
                <a:lnTo>
                  <a:pt x="7123" y="2997"/>
                </a:lnTo>
                <a:lnTo>
                  <a:pt x="7132" y="3004"/>
                </a:lnTo>
                <a:lnTo>
                  <a:pt x="7137" y="3005"/>
                </a:lnTo>
                <a:lnTo>
                  <a:pt x="7140" y="3005"/>
                </a:lnTo>
                <a:lnTo>
                  <a:pt x="7153" y="2999"/>
                </a:lnTo>
                <a:lnTo>
                  <a:pt x="7153" y="2999"/>
                </a:lnTo>
                <a:lnTo>
                  <a:pt x="7168" y="2994"/>
                </a:lnTo>
                <a:lnTo>
                  <a:pt x="7174" y="2992"/>
                </a:lnTo>
                <a:lnTo>
                  <a:pt x="7179" y="2994"/>
                </a:lnTo>
                <a:lnTo>
                  <a:pt x="7184" y="2996"/>
                </a:lnTo>
                <a:lnTo>
                  <a:pt x="7188" y="3000"/>
                </a:lnTo>
                <a:lnTo>
                  <a:pt x="7193" y="3007"/>
                </a:lnTo>
                <a:lnTo>
                  <a:pt x="7198" y="3016"/>
                </a:lnTo>
                <a:lnTo>
                  <a:pt x="7198" y="3016"/>
                </a:lnTo>
                <a:lnTo>
                  <a:pt x="7204" y="3041"/>
                </a:lnTo>
                <a:lnTo>
                  <a:pt x="7214" y="3068"/>
                </a:lnTo>
                <a:lnTo>
                  <a:pt x="7219" y="3082"/>
                </a:lnTo>
                <a:lnTo>
                  <a:pt x="7227" y="3097"/>
                </a:lnTo>
                <a:lnTo>
                  <a:pt x="7237" y="3113"/>
                </a:lnTo>
                <a:lnTo>
                  <a:pt x="7249" y="3127"/>
                </a:lnTo>
                <a:lnTo>
                  <a:pt x="7249" y="3127"/>
                </a:lnTo>
                <a:lnTo>
                  <a:pt x="7262" y="3142"/>
                </a:lnTo>
                <a:lnTo>
                  <a:pt x="7272" y="3155"/>
                </a:lnTo>
                <a:lnTo>
                  <a:pt x="7280" y="3166"/>
                </a:lnTo>
                <a:lnTo>
                  <a:pt x="7286" y="3177"/>
                </a:lnTo>
                <a:lnTo>
                  <a:pt x="7290" y="3187"/>
                </a:lnTo>
                <a:lnTo>
                  <a:pt x="7293" y="3196"/>
                </a:lnTo>
                <a:lnTo>
                  <a:pt x="7298" y="3217"/>
                </a:lnTo>
                <a:lnTo>
                  <a:pt x="7298" y="3217"/>
                </a:lnTo>
                <a:lnTo>
                  <a:pt x="7302" y="3236"/>
                </a:lnTo>
                <a:lnTo>
                  <a:pt x="7304" y="3244"/>
                </a:lnTo>
                <a:lnTo>
                  <a:pt x="7307" y="3251"/>
                </a:lnTo>
                <a:lnTo>
                  <a:pt x="7312" y="3257"/>
                </a:lnTo>
                <a:lnTo>
                  <a:pt x="7318" y="3264"/>
                </a:lnTo>
                <a:lnTo>
                  <a:pt x="7339" y="3280"/>
                </a:lnTo>
                <a:lnTo>
                  <a:pt x="7339" y="3280"/>
                </a:lnTo>
                <a:lnTo>
                  <a:pt x="7347" y="3286"/>
                </a:lnTo>
                <a:lnTo>
                  <a:pt x="7354" y="3293"/>
                </a:lnTo>
                <a:lnTo>
                  <a:pt x="7367" y="3310"/>
                </a:lnTo>
                <a:lnTo>
                  <a:pt x="7381" y="3333"/>
                </a:lnTo>
                <a:lnTo>
                  <a:pt x="7394" y="3357"/>
                </a:lnTo>
                <a:lnTo>
                  <a:pt x="7421" y="3411"/>
                </a:lnTo>
                <a:lnTo>
                  <a:pt x="7436" y="3440"/>
                </a:lnTo>
                <a:lnTo>
                  <a:pt x="7450" y="3468"/>
                </a:lnTo>
                <a:lnTo>
                  <a:pt x="7450" y="3468"/>
                </a:lnTo>
                <a:lnTo>
                  <a:pt x="7463" y="3492"/>
                </a:lnTo>
                <a:lnTo>
                  <a:pt x="7471" y="3511"/>
                </a:lnTo>
                <a:lnTo>
                  <a:pt x="7476" y="3525"/>
                </a:lnTo>
                <a:lnTo>
                  <a:pt x="7476" y="3537"/>
                </a:lnTo>
                <a:lnTo>
                  <a:pt x="7476" y="3556"/>
                </a:lnTo>
                <a:lnTo>
                  <a:pt x="7476" y="3564"/>
                </a:lnTo>
                <a:lnTo>
                  <a:pt x="7479" y="3575"/>
                </a:lnTo>
                <a:lnTo>
                  <a:pt x="7479" y="3575"/>
                </a:lnTo>
                <a:lnTo>
                  <a:pt x="7481" y="3580"/>
                </a:lnTo>
                <a:lnTo>
                  <a:pt x="7485" y="3582"/>
                </a:lnTo>
                <a:lnTo>
                  <a:pt x="7490" y="3583"/>
                </a:lnTo>
                <a:lnTo>
                  <a:pt x="7495" y="3582"/>
                </a:lnTo>
                <a:lnTo>
                  <a:pt x="7509" y="3577"/>
                </a:lnTo>
                <a:lnTo>
                  <a:pt x="7526" y="3569"/>
                </a:lnTo>
                <a:lnTo>
                  <a:pt x="7543" y="3561"/>
                </a:lnTo>
                <a:lnTo>
                  <a:pt x="7562" y="3553"/>
                </a:lnTo>
                <a:lnTo>
                  <a:pt x="7570" y="3551"/>
                </a:lnTo>
                <a:lnTo>
                  <a:pt x="7580" y="3549"/>
                </a:lnTo>
                <a:lnTo>
                  <a:pt x="7588" y="3549"/>
                </a:lnTo>
                <a:lnTo>
                  <a:pt x="7596" y="3551"/>
                </a:lnTo>
                <a:lnTo>
                  <a:pt x="7596" y="3551"/>
                </a:lnTo>
                <a:lnTo>
                  <a:pt x="7604" y="3553"/>
                </a:lnTo>
                <a:lnTo>
                  <a:pt x="7612" y="3553"/>
                </a:lnTo>
                <a:lnTo>
                  <a:pt x="7619" y="3553"/>
                </a:lnTo>
                <a:lnTo>
                  <a:pt x="7627" y="3551"/>
                </a:lnTo>
                <a:lnTo>
                  <a:pt x="7643" y="3545"/>
                </a:lnTo>
                <a:lnTo>
                  <a:pt x="7657" y="3537"/>
                </a:lnTo>
                <a:lnTo>
                  <a:pt x="7673" y="3529"/>
                </a:lnTo>
                <a:lnTo>
                  <a:pt x="7688" y="3521"/>
                </a:lnTo>
                <a:lnTo>
                  <a:pt x="7704" y="3514"/>
                </a:lnTo>
                <a:lnTo>
                  <a:pt x="7713" y="3513"/>
                </a:lnTo>
                <a:lnTo>
                  <a:pt x="7721" y="3513"/>
                </a:lnTo>
                <a:lnTo>
                  <a:pt x="7721" y="3513"/>
                </a:lnTo>
                <a:lnTo>
                  <a:pt x="7729" y="3513"/>
                </a:lnTo>
                <a:lnTo>
                  <a:pt x="7734" y="3511"/>
                </a:lnTo>
                <a:lnTo>
                  <a:pt x="7739" y="3508"/>
                </a:lnTo>
                <a:lnTo>
                  <a:pt x="7744" y="3506"/>
                </a:lnTo>
                <a:lnTo>
                  <a:pt x="7747" y="3498"/>
                </a:lnTo>
                <a:lnTo>
                  <a:pt x="7750" y="3490"/>
                </a:lnTo>
                <a:lnTo>
                  <a:pt x="7750" y="3482"/>
                </a:lnTo>
                <a:lnTo>
                  <a:pt x="7752" y="3476"/>
                </a:lnTo>
                <a:lnTo>
                  <a:pt x="7753" y="3474"/>
                </a:lnTo>
                <a:lnTo>
                  <a:pt x="7755" y="3472"/>
                </a:lnTo>
                <a:lnTo>
                  <a:pt x="7758" y="3471"/>
                </a:lnTo>
                <a:lnTo>
                  <a:pt x="7763" y="3471"/>
                </a:lnTo>
                <a:lnTo>
                  <a:pt x="7763" y="3471"/>
                </a:lnTo>
                <a:lnTo>
                  <a:pt x="7771" y="3471"/>
                </a:lnTo>
                <a:lnTo>
                  <a:pt x="7779" y="3471"/>
                </a:lnTo>
                <a:lnTo>
                  <a:pt x="7787" y="3469"/>
                </a:lnTo>
                <a:lnTo>
                  <a:pt x="7794" y="3466"/>
                </a:lnTo>
                <a:lnTo>
                  <a:pt x="7800" y="3461"/>
                </a:lnTo>
                <a:lnTo>
                  <a:pt x="7806" y="3456"/>
                </a:lnTo>
                <a:lnTo>
                  <a:pt x="7818" y="3443"/>
                </a:lnTo>
                <a:lnTo>
                  <a:pt x="7818" y="3443"/>
                </a:lnTo>
                <a:lnTo>
                  <a:pt x="7829" y="3429"/>
                </a:lnTo>
                <a:lnTo>
                  <a:pt x="7834" y="3423"/>
                </a:lnTo>
                <a:lnTo>
                  <a:pt x="7842" y="3418"/>
                </a:lnTo>
                <a:lnTo>
                  <a:pt x="7850" y="3415"/>
                </a:lnTo>
                <a:lnTo>
                  <a:pt x="7859" y="3413"/>
                </a:lnTo>
                <a:lnTo>
                  <a:pt x="7872" y="3411"/>
                </a:lnTo>
                <a:lnTo>
                  <a:pt x="7887" y="3411"/>
                </a:lnTo>
                <a:lnTo>
                  <a:pt x="7887" y="3411"/>
                </a:lnTo>
                <a:lnTo>
                  <a:pt x="7896" y="3411"/>
                </a:lnTo>
                <a:lnTo>
                  <a:pt x="7903" y="3411"/>
                </a:lnTo>
                <a:lnTo>
                  <a:pt x="7917" y="3407"/>
                </a:lnTo>
                <a:lnTo>
                  <a:pt x="7930" y="3399"/>
                </a:lnTo>
                <a:lnTo>
                  <a:pt x="7941" y="3389"/>
                </a:lnTo>
                <a:lnTo>
                  <a:pt x="7949" y="3379"/>
                </a:lnTo>
                <a:lnTo>
                  <a:pt x="7957" y="3370"/>
                </a:lnTo>
                <a:lnTo>
                  <a:pt x="7964" y="3357"/>
                </a:lnTo>
                <a:lnTo>
                  <a:pt x="7964" y="3357"/>
                </a:lnTo>
                <a:lnTo>
                  <a:pt x="7969" y="3346"/>
                </a:lnTo>
                <a:lnTo>
                  <a:pt x="7978" y="3330"/>
                </a:lnTo>
                <a:lnTo>
                  <a:pt x="7989" y="3312"/>
                </a:lnTo>
                <a:lnTo>
                  <a:pt x="7997" y="3301"/>
                </a:lnTo>
                <a:lnTo>
                  <a:pt x="7997" y="3301"/>
                </a:lnTo>
                <a:lnTo>
                  <a:pt x="8009" y="3294"/>
                </a:lnTo>
                <a:lnTo>
                  <a:pt x="8020" y="3288"/>
                </a:lnTo>
                <a:lnTo>
                  <a:pt x="8031" y="3280"/>
                </a:lnTo>
                <a:lnTo>
                  <a:pt x="8036" y="3277"/>
                </a:lnTo>
                <a:lnTo>
                  <a:pt x="8039" y="3273"/>
                </a:lnTo>
                <a:lnTo>
                  <a:pt x="8039" y="3273"/>
                </a:lnTo>
                <a:lnTo>
                  <a:pt x="8041" y="3267"/>
                </a:lnTo>
                <a:lnTo>
                  <a:pt x="8039" y="3257"/>
                </a:lnTo>
                <a:lnTo>
                  <a:pt x="8036" y="3244"/>
                </a:lnTo>
                <a:lnTo>
                  <a:pt x="8030" y="3230"/>
                </a:lnTo>
                <a:lnTo>
                  <a:pt x="8017" y="3201"/>
                </a:lnTo>
                <a:lnTo>
                  <a:pt x="8009" y="3190"/>
                </a:lnTo>
                <a:lnTo>
                  <a:pt x="8002" y="3180"/>
                </a:lnTo>
                <a:lnTo>
                  <a:pt x="8002" y="3180"/>
                </a:lnTo>
                <a:lnTo>
                  <a:pt x="7996" y="3174"/>
                </a:lnTo>
                <a:lnTo>
                  <a:pt x="7988" y="3169"/>
                </a:lnTo>
                <a:lnTo>
                  <a:pt x="7981" y="3164"/>
                </a:lnTo>
                <a:lnTo>
                  <a:pt x="7973" y="3163"/>
                </a:lnTo>
                <a:lnTo>
                  <a:pt x="7959" y="3159"/>
                </a:lnTo>
                <a:lnTo>
                  <a:pt x="7943" y="3156"/>
                </a:lnTo>
                <a:lnTo>
                  <a:pt x="7943" y="3156"/>
                </a:lnTo>
                <a:lnTo>
                  <a:pt x="7935" y="3151"/>
                </a:lnTo>
                <a:lnTo>
                  <a:pt x="7930" y="3145"/>
                </a:lnTo>
                <a:lnTo>
                  <a:pt x="7925" y="3137"/>
                </a:lnTo>
                <a:lnTo>
                  <a:pt x="7920" y="3129"/>
                </a:lnTo>
                <a:lnTo>
                  <a:pt x="7916" y="3114"/>
                </a:lnTo>
                <a:lnTo>
                  <a:pt x="7912" y="3113"/>
                </a:lnTo>
                <a:lnTo>
                  <a:pt x="7912" y="3114"/>
                </a:lnTo>
                <a:lnTo>
                  <a:pt x="7912" y="3114"/>
                </a:lnTo>
                <a:lnTo>
                  <a:pt x="7908" y="3119"/>
                </a:lnTo>
                <a:lnTo>
                  <a:pt x="7898" y="3124"/>
                </a:lnTo>
                <a:lnTo>
                  <a:pt x="7869" y="3138"/>
                </a:lnTo>
                <a:lnTo>
                  <a:pt x="7829" y="3156"/>
                </a:lnTo>
                <a:lnTo>
                  <a:pt x="7829" y="3156"/>
                </a:lnTo>
                <a:lnTo>
                  <a:pt x="7808" y="3166"/>
                </a:lnTo>
                <a:lnTo>
                  <a:pt x="7790" y="3174"/>
                </a:lnTo>
                <a:lnTo>
                  <a:pt x="7781" y="3175"/>
                </a:lnTo>
                <a:lnTo>
                  <a:pt x="7773" y="3177"/>
                </a:lnTo>
                <a:lnTo>
                  <a:pt x="7773" y="3177"/>
                </a:lnTo>
                <a:lnTo>
                  <a:pt x="7766" y="3175"/>
                </a:lnTo>
                <a:lnTo>
                  <a:pt x="7761" y="3172"/>
                </a:lnTo>
                <a:lnTo>
                  <a:pt x="7758" y="3167"/>
                </a:lnTo>
                <a:lnTo>
                  <a:pt x="7755" y="3161"/>
                </a:lnTo>
                <a:lnTo>
                  <a:pt x="7752" y="3145"/>
                </a:lnTo>
                <a:lnTo>
                  <a:pt x="7749" y="3138"/>
                </a:lnTo>
                <a:lnTo>
                  <a:pt x="7745" y="3130"/>
                </a:lnTo>
                <a:lnTo>
                  <a:pt x="7745" y="3130"/>
                </a:lnTo>
                <a:lnTo>
                  <a:pt x="7742" y="3124"/>
                </a:lnTo>
                <a:lnTo>
                  <a:pt x="7741" y="3118"/>
                </a:lnTo>
                <a:lnTo>
                  <a:pt x="7741" y="3103"/>
                </a:lnTo>
                <a:lnTo>
                  <a:pt x="7739" y="3087"/>
                </a:lnTo>
                <a:lnTo>
                  <a:pt x="7737" y="3079"/>
                </a:lnTo>
                <a:lnTo>
                  <a:pt x="7734" y="3069"/>
                </a:lnTo>
                <a:lnTo>
                  <a:pt x="7734" y="3069"/>
                </a:lnTo>
                <a:lnTo>
                  <a:pt x="7731" y="3061"/>
                </a:lnTo>
                <a:lnTo>
                  <a:pt x="7728" y="3060"/>
                </a:lnTo>
                <a:lnTo>
                  <a:pt x="7726" y="3060"/>
                </a:lnTo>
                <a:lnTo>
                  <a:pt x="7720" y="3060"/>
                </a:lnTo>
                <a:lnTo>
                  <a:pt x="7713" y="3063"/>
                </a:lnTo>
                <a:lnTo>
                  <a:pt x="7702" y="3071"/>
                </a:lnTo>
                <a:lnTo>
                  <a:pt x="7697" y="3071"/>
                </a:lnTo>
                <a:lnTo>
                  <a:pt x="7696" y="3071"/>
                </a:lnTo>
                <a:lnTo>
                  <a:pt x="7694" y="3069"/>
                </a:lnTo>
                <a:lnTo>
                  <a:pt x="7694" y="3069"/>
                </a:lnTo>
                <a:lnTo>
                  <a:pt x="7664" y="3031"/>
                </a:lnTo>
                <a:lnTo>
                  <a:pt x="7648" y="3007"/>
                </a:lnTo>
                <a:lnTo>
                  <a:pt x="7638" y="2989"/>
                </a:lnTo>
                <a:lnTo>
                  <a:pt x="7638" y="2989"/>
                </a:lnTo>
                <a:lnTo>
                  <a:pt x="7636" y="2983"/>
                </a:lnTo>
                <a:lnTo>
                  <a:pt x="7639" y="2978"/>
                </a:lnTo>
                <a:lnTo>
                  <a:pt x="7643" y="2972"/>
                </a:lnTo>
                <a:lnTo>
                  <a:pt x="7649" y="2967"/>
                </a:lnTo>
                <a:lnTo>
                  <a:pt x="7664" y="2955"/>
                </a:lnTo>
                <a:lnTo>
                  <a:pt x="7670" y="2951"/>
                </a:lnTo>
                <a:lnTo>
                  <a:pt x="7676" y="2944"/>
                </a:lnTo>
                <a:lnTo>
                  <a:pt x="7676" y="2944"/>
                </a:lnTo>
                <a:lnTo>
                  <a:pt x="7678" y="2941"/>
                </a:lnTo>
                <a:lnTo>
                  <a:pt x="7681" y="2939"/>
                </a:lnTo>
                <a:lnTo>
                  <a:pt x="7689" y="2939"/>
                </a:lnTo>
                <a:lnTo>
                  <a:pt x="7697" y="2941"/>
                </a:lnTo>
                <a:lnTo>
                  <a:pt x="7705" y="2946"/>
                </a:lnTo>
                <a:lnTo>
                  <a:pt x="7713" y="2954"/>
                </a:lnTo>
                <a:lnTo>
                  <a:pt x="7721" y="2963"/>
                </a:lnTo>
                <a:lnTo>
                  <a:pt x="7729" y="2975"/>
                </a:lnTo>
                <a:lnTo>
                  <a:pt x="7734" y="2986"/>
                </a:lnTo>
                <a:lnTo>
                  <a:pt x="7734" y="2986"/>
                </a:lnTo>
                <a:lnTo>
                  <a:pt x="7741" y="2996"/>
                </a:lnTo>
                <a:lnTo>
                  <a:pt x="7749" y="3005"/>
                </a:lnTo>
                <a:lnTo>
                  <a:pt x="7757" y="3012"/>
                </a:lnTo>
                <a:lnTo>
                  <a:pt x="7765" y="3020"/>
                </a:lnTo>
                <a:lnTo>
                  <a:pt x="7779" y="3031"/>
                </a:lnTo>
                <a:lnTo>
                  <a:pt x="7784" y="3037"/>
                </a:lnTo>
                <a:lnTo>
                  <a:pt x="7787" y="3045"/>
                </a:lnTo>
                <a:lnTo>
                  <a:pt x="7787" y="3045"/>
                </a:lnTo>
                <a:lnTo>
                  <a:pt x="7789" y="3049"/>
                </a:lnTo>
                <a:lnTo>
                  <a:pt x="7790" y="3052"/>
                </a:lnTo>
                <a:lnTo>
                  <a:pt x="7798" y="3060"/>
                </a:lnTo>
                <a:lnTo>
                  <a:pt x="7810" y="3066"/>
                </a:lnTo>
                <a:lnTo>
                  <a:pt x="7824" y="3071"/>
                </a:lnTo>
                <a:lnTo>
                  <a:pt x="7840" y="3076"/>
                </a:lnTo>
                <a:lnTo>
                  <a:pt x="7856" y="3077"/>
                </a:lnTo>
                <a:lnTo>
                  <a:pt x="7872" y="3077"/>
                </a:lnTo>
                <a:lnTo>
                  <a:pt x="7887" y="3076"/>
                </a:lnTo>
                <a:lnTo>
                  <a:pt x="7887" y="3076"/>
                </a:lnTo>
                <a:lnTo>
                  <a:pt x="7911" y="3068"/>
                </a:lnTo>
                <a:lnTo>
                  <a:pt x="7920" y="3065"/>
                </a:lnTo>
                <a:lnTo>
                  <a:pt x="7930" y="3063"/>
                </a:lnTo>
                <a:lnTo>
                  <a:pt x="7938" y="3063"/>
                </a:lnTo>
                <a:lnTo>
                  <a:pt x="7946" y="3065"/>
                </a:lnTo>
                <a:lnTo>
                  <a:pt x="7954" y="3068"/>
                </a:lnTo>
                <a:lnTo>
                  <a:pt x="7964" y="3076"/>
                </a:lnTo>
                <a:lnTo>
                  <a:pt x="7964" y="3076"/>
                </a:lnTo>
                <a:lnTo>
                  <a:pt x="7981" y="3090"/>
                </a:lnTo>
                <a:lnTo>
                  <a:pt x="7993" y="3098"/>
                </a:lnTo>
                <a:lnTo>
                  <a:pt x="8002" y="3103"/>
                </a:lnTo>
                <a:lnTo>
                  <a:pt x="8002" y="3103"/>
                </a:lnTo>
                <a:lnTo>
                  <a:pt x="8041" y="3113"/>
                </a:lnTo>
                <a:lnTo>
                  <a:pt x="8073" y="3122"/>
                </a:lnTo>
                <a:lnTo>
                  <a:pt x="8099" y="3130"/>
                </a:lnTo>
                <a:lnTo>
                  <a:pt x="8099" y="3130"/>
                </a:lnTo>
                <a:lnTo>
                  <a:pt x="8110" y="3134"/>
                </a:lnTo>
                <a:lnTo>
                  <a:pt x="8127" y="3135"/>
                </a:lnTo>
                <a:lnTo>
                  <a:pt x="8127" y="3135"/>
                </a:lnTo>
                <a:lnTo>
                  <a:pt x="8164" y="3134"/>
                </a:lnTo>
                <a:lnTo>
                  <a:pt x="8206" y="3130"/>
                </a:lnTo>
                <a:lnTo>
                  <a:pt x="8243" y="3127"/>
                </a:lnTo>
                <a:lnTo>
                  <a:pt x="8266" y="3124"/>
                </a:lnTo>
                <a:lnTo>
                  <a:pt x="8266" y="3124"/>
                </a:lnTo>
                <a:lnTo>
                  <a:pt x="8274" y="3124"/>
                </a:lnTo>
                <a:lnTo>
                  <a:pt x="8283" y="3129"/>
                </a:lnTo>
                <a:lnTo>
                  <a:pt x="8293" y="3135"/>
                </a:lnTo>
                <a:lnTo>
                  <a:pt x="8302" y="3143"/>
                </a:lnTo>
                <a:lnTo>
                  <a:pt x="8323" y="3163"/>
                </a:lnTo>
                <a:lnTo>
                  <a:pt x="8344" y="3183"/>
                </a:lnTo>
                <a:lnTo>
                  <a:pt x="8344" y="3183"/>
                </a:lnTo>
                <a:lnTo>
                  <a:pt x="8355" y="3191"/>
                </a:lnTo>
                <a:lnTo>
                  <a:pt x="8368" y="3199"/>
                </a:lnTo>
                <a:lnTo>
                  <a:pt x="8394" y="3211"/>
                </a:lnTo>
                <a:lnTo>
                  <a:pt x="8413" y="3219"/>
                </a:lnTo>
                <a:lnTo>
                  <a:pt x="8421" y="3222"/>
                </a:lnTo>
                <a:lnTo>
                  <a:pt x="8368" y="3238"/>
                </a:lnTo>
                <a:lnTo>
                  <a:pt x="8368" y="3238"/>
                </a:lnTo>
                <a:lnTo>
                  <a:pt x="8378" y="3252"/>
                </a:lnTo>
                <a:lnTo>
                  <a:pt x="8394" y="3277"/>
                </a:lnTo>
                <a:lnTo>
                  <a:pt x="8394" y="3277"/>
                </a:lnTo>
                <a:lnTo>
                  <a:pt x="8399" y="3281"/>
                </a:lnTo>
                <a:lnTo>
                  <a:pt x="8407" y="3285"/>
                </a:lnTo>
                <a:lnTo>
                  <a:pt x="8418" y="3286"/>
                </a:lnTo>
                <a:lnTo>
                  <a:pt x="8428" y="3288"/>
                </a:lnTo>
                <a:lnTo>
                  <a:pt x="8450" y="3288"/>
                </a:lnTo>
                <a:lnTo>
                  <a:pt x="8460" y="3286"/>
                </a:lnTo>
                <a:lnTo>
                  <a:pt x="8466" y="3283"/>
                </a:lnTo>
                <a:lnTo>
                  <a:pt x="8466" y="3283"/>
                </a:lnTo>
                <a:lnTo>
                  <a:pt x="8471" y="3280"/>
                </a:lnTo>
                <a:lnTo>
                  <a:pt x="8477" y="3273"/>
                </a:lnTo>
                <a:lnTo>
                  <a:pt x="8487" y="3260"/>
                </a:lnTo>
                <a:lnTo>
                  <a:pt x="8495" y="3252"/>
                </a:lnTo>
                <a:lnTo>
                  <a:pt x="8497" y="3252"/>
                </a:lnTo>
                <a:lnTo>
                  <a:pt x="8497" y="3256"/>
                </a:lnTo>
                <a:lnTo>
                  <a:pt x="8497" y="3256"/>
                </a:lnTo>
                <a:lnTo>
                  <a:pt x="8500" y="3270"/>
                </a:lnTo>
                <a:lnTo>
                  <a:pt x="8503" y="3288"/>
                </a:lnTo>
                <a:lnTo>
                  <a:pt x="8508" y="3309"/>
                </a:lnTo>
                <a:lnTo>
                  <a:pt x="8508" y="3318"/>
                </a:lnTo>
                <a:lnTo>
                  <a:pt x="8508" y="3330"/>
                </a:lnTo>
                <a:lnTo>
                  <a:pt x="8508" y="3330"/>
                </a:lnTo>
                <a:lnTo>
                  <a:pt x="8506" y="3354"/>
                </a:lnTo>
                <a:lnTo>
                  <a:pt x="8508" y="3384"/>
                </a:lnTo>
                <a:lnTo>
                  <a:pt x="8513" y="3416"/>
                </a:lnTo>
                <a:lnTo>
                  <a:pt x="8518" y="3431"/>
                </a:lnTo>
                <a:lnTo>
                  <a:pt x="8522" y="3443"/>
                </a:lnTo>
                <a:lnTo>
                  <a:pt x="8522" y="3443"/>
                </a:lnTo>
                <a:lnTo>
                  <a:pt x="8526" y="3455"/>
                </a:lnTo>
                <a:lnTo>
                  <a:pt x="8530" y="3468"/>
                </a:lnTo>
                <a:lnTo>
                  <a:pt x="8537" y="3496"/>
                </a:lnTo>
                <a:lnTo>
                  <a:pt x="8543" y="3525"/>
                </a:lnTo>
                <a:lnTo>
                  <a:pt x="8553" y="3554"/>
                </a:lnTo>
                <a:lnTo>
                  <a:pt x="8553" y="3554"/>
                </a:lnTo>
                <a:lnTo>
                  <a:pt x="8559" y="3567"/>
                </a:lnTo>
                <a:lnTo>
                  <a:pt x="8566" y="3580"/>
                </a:lnTo>
                <a:lnTo>
                  <a:pt x="8580" y="3602"/>
                </a:lnTo>
                <a:lnTo>
                  <a:pt x="8595" y="3620"/>
                </a:lnTo>
                <a:lnTo>
                  <a:pt x="8604" y="3635"/>
                </a:lnTo>
                <a:lnTo>
                  <a:pt x="8604" y="3635"/>
                </a:lnTo>
                <a:lnTo>
                  <a:pt x="8609" y="3644"/>
                </a:lnTo>
                <a:lnTo>
                  <a:pt x="8617" y="3660"/>
                </a:lnTo>
                <a:lnTo>
                  <a:pt x="8635" y="3705"/>
                </a:lnTo>
                <a:lnTo>
                  <a:pt x="8651" y="3747"/>
                </a:lnTo>
                <a:lnTo>
                  <a:pt x="8659" y="3760"/>
                </a:lnTo>
                <a:lnTo>
                  <a:pt x="8662" y="3765"/>
                </a:lnTo>
                <a:lnTo>
                  <a:pt x="8664" y="3766"/>
                </a:lnTo>
                <a:lnTo>
                  <a:pt x="8664" y="3766"/>
                </a:lnTo>
                <a:lnTo>
                  <a:pt x="8668" y="3765"/>
                </a:lnTo>
                <a:lnTo>
                  <a:pt x="8675" y="3760"/>
                </a:lnTo>
                <a:lnTo>
                  <a:pt x="8688" y="3745"/>
                </a:lnTo>
                <a:lnTo>
                  <a:pt x="8702" y="3731"/>
                </a:lnTo>
                <a:lnTo>
                  <a:pt x="8712" y="3720"/>
                </a:lnTo>
                <a:lnTo>
                  <a:pt x="8712" y="3720"/>
                </a:lnTo>
                <a:lnTo>
                  <a:pt x="8720" y="3713"/>
                </a:lnTo>
                <a:lnTo>
                  <a:pt x="8729" y="3702"/>
                </a:lnTo>
                <a:lnTo>
                  <a:pt x="8734" y="3694"/>
                </a:lnTo>
                <a:lnTo>
                  <a:pt x="8739" y="3683"/>
                </a:lnTo>
                <a:lnTo>
                  <a:pt x="8742" y="3670"/>
                </a:lnTo>
                <a:lnTo>
                  <a:pt x="8747" y="3654"/>
                </a:lnTo>
                <a:lnTo>
                  <a:pt x="8747" y="3654"/>
                </a:lnTo>
                <a:lnTo>
                  <a:pt x="8755" y="3627"/>
                </a:lnTo>
                <a:lnTo>
                  <a:pt x="8763" y="3604"/>
                </a:lnTo>
                <a:lnTo>
                  <a:pt x="8765" y="3593"/>
                </a:lnTo>
                <a:lnTo>
                  <a:pt x="8768" y="3583"/>
                </a:lnTo>
                <a:lnTo>
                  <a:pt x="8768" y="3570"/>
                </a:lnTo>
                <a:lnTo>
                  <a:pt x="8768" y="3557"/>
                </a:lnTo>
                <a:lnTo>
                  <a:pt x="8768" y="3557"/>
                </a:lnTo>
                <a:lnTo>
                  <a:pt x="8766" y="3537"/>
                </a:lnTo>
                <a:lnTo>
                  <a:pt x="8768" y="3527"/>
                </a:lnTo>
                <a:lnTo>
                  <a:pt x="8770" y="3519"/>
                </a:lnTo>
                <a:lnTo>
                  <a:pt x="8774" y="3506"/>
                </a:lnTo>
                <a:lnTo>
                  <a:pt x="8774" y="3506"/>
                </a:lnTo>
                <a:lnTo>
                  <a:pt x="8778" y="3498"/>
                </a:lnTo>
                <a:lnTo>
                  <a:pt x="8779" y="3493"/>
                </a:lnTo>
                <a:lnTo>
                  <a:pt x="8786" y="3485"/>
                </a:lnTo>
                <a:lnTo>
                  <a:pt x="8795" y="3477"/>
                </a:lnTo>
                <a:lnTo>
                  <a:pt x="8800" y="3471"/>
                </a:lnTo>
                <a:lnTo>
                  <a:pt x="8807" y="3461"/>
                </a:lnTo>
                <a:lnTo>
                  <a:pt x="8807" y="3461"/>
                </a:lnTo>
                <a:lnTo>
                  <a:pt x="8813" y="3450"/>
                </a:lnTo>
                <a:lnTo>
                  <a:pt x="8824" y="3442"/>
                </a:lnTo>
                <a:lnTo>
                  <a:pt x="8835" y="3435"/>
                </a:lnTo>
                <a:lnTo>
                  <a:pt x="8848" y="3431"/>
                </a:lnTo>
                <a:lnTo>
                  <a:pt x="8861" y="3427"/>
                </a:lnTo>
                <a:lnTo>
                  <a:pt x="8872" y="3426"/>
                </a:lnTo>
                <a:lnTo>
                  <a:pt x="8882" y="3424"/>
                </a:lnTo>
                <a:lnTo>
                  <a:pt x="8888" y="3426"/>
                </a:lnTo>
                <a:lnTo>
                  <a:pt x="8888" y="3426"/>
                </a:lnTo>
                <a:lnTo>
                  <a:pt x="8893" y="3426"/>
                </a:lnTo>
                <a:lnTo>
                  <a:pt x="8896" y="3421"/>
                </a:lnTo>
                <a:lnTo>
                  <a:pt x="8898" y="3415"/>
                </a:lnTo>
                <a:lnTo>
                  <a:pt x="8901" y="3407"/>
                </a:lnTo>
                <a:lnTo>
                  <a:pt x="8904" y="3389"/>
                </a:lnTo>
                <a:lnTo>
                  <a:pt x="8906" y="3379"/>
                </a:lnTo>
                <a:lnTo>
                  <a:pt x="8909" y="3370"/>
                </a:lnTo>
                <a:lnTo>
                  <a:pt x="8909" y="3370"/>
                </a:lnTo>
                <a:lnTo>
                  <a:pt x="8919" y="3352"/>
                </a:lnTo>
                <a:lnTo>
                  <a:pt x="8925" y="3344"/>
                </a:lnTo>
                <a:lnTo>
                  <a:pt x="8933" y="3336"/>
                </a:lnTo>
                <a:lnTo>
                  <a:pt x="8943" y="3330"/>
                </a:lnTo>
                <a:lnTo>
                  <a:pt x="8954" y="3325"/>
                </a:lnTo>
                <a:lnTo>
                  <a:pt x="8961" y="3325"/>
                </a:lnTo>
                <a:lnTo>
                  <a:pt x="8967" y="3325"/>
                </a:lnTo>
                <a:lnTo>
                  <a:pt x="8975" y="3326"/>
                </a:lnTo>
                <a:lnTo>
                  <a:pt x="8983" y="3330"/>
                </a:lnTo>
                <a:lnTo>
                  <a:pt x="8983" y="3330"/>
                </a:lnTo>
                <a:lnTo>
                  <a:pt x="8996" y="3333"/>
                </a:lnTo>
                <a:lnTo>
                  <a:pt x="9002" y="3333"/>
                </a:lnTo>
                <a:lnTo>
                  <a:pt x="9006" y="3333"/>
                </a:lnTo>
                <a:lnTo>
                  <a:pt x="9009" y="3331"/>
                </a:lnTo>
                <a:lnTo>
                  <a:pt x="9012" y="3330"/>
                </a:lnTo>
                <a:lnTo>
                  <a:pt x="9015" y="3323"/>
                </a:lnTo>
                <a:lnTo>
                  <a:pt x="9015" y="3315"/>
                </a:lnTo>
                <a:lnTo>
                  <a:pt x="9017" y="3307"/>
                </a:lnTo>
                <a:lnTo>
                  <a:pt x="9018" y="3301"/>
                </a:lnTo>
                <a:lnTo>
                  <a:pt x="9020" y="3294"/>
                </a:lnTo>
                <a:lnTo>
                  <a:pt x="9020" y="3294"/>
                </a:lnTo>
                <a:lnTo>
                  <a:pt x="9049" y="3256"/>
                </a:lnTo>
                <a:lnTo>
                  <a:pt x="9049" y="3256"/>
                </a:lnTo>
                <a:lnTo>
                  <a:pt x="9055" y="3249"/>
                </a:lnTo>
                <a:lnTo>
                  <a:pt x="9060" y="3246"/>
                </a:lnTo>
                <a:lnTo>
                  <a:pt x="9067" y="3246"/>
                </a:lnTo>
                <a:lnTo>
                  <a:pt x="9071" y="3249"/>
                </a:lnTo>
                <a:lnTo>
                  <a:pt x="9081" y="3257"/>
                </a:lnTo>
                <a:lnTo>
                  <a:pt x="9086" y="3260"/>
                </a:lnTo>
                <a:lnTo>
                  <a:pt x="9091" y="3264"/>
                </a:lnTo>
                <a:lnTo>
                  <a:pt x="9091" y="3264"/>
                </a:lnTo>
                <a:lnTo>
                  <a:pt x="9100" y="3265"/>
                </a:lnTo>
                <a:lnTo>
                  <a:pt x="9105" y="3264"/>
                </a:lnTo>
                <a:lnTo>
                  <a:pt x="9113" y="3262"/>
                </a:lnTo>
                <a:lnTo>
                  <a:pt x="9121" y="3259"/>
                </a:lnTo>
                <a:lnTo>
                  <a:pt x="9129" y="3254"/>
                </a:lnTo>
                <a:lnTo>
                  <a:pt x="9139" y="3248"/>
                </a:lnTo>
                <a:lnTo>
                  <a:pt x="9148" y="3238"/>
                </a:lnTo>
                <a:lnTo>
                  <a:pt x="9148" y="3238"/>
                </a:lnTo>
                <a:lnTo>
                  <a:pt x="9153" y="3235"/>
                </a:lnTo>
                <a:lnTo>
                  <a:pt x="9158" y="3232"/>
                </a:lnTo>
                <a:lnTo>
                  <a:pt x="9163" y="3230"/>
                </a:lnTo>
                <a:lnTo>
                  <a:pt x="9168" y="3230"/>
                </a:lnTo>
                <a:lnTo>
                  <a:pt x="9171" y="3230"/>
                </a:lnTo>
                <a:lnTo>
                  <a:pt x="9174" y="3233"/>
                </a:lnTo>
                <a:lnTo>
                  <a:pt x="9182" y="3240"/>
                </a:lnTo>
                <a:lnTo>
                  <a:pt x="9187" y="3249"/>
                </a:lnTo>
                <a:lnTo>
                  <a:pt x="9192" y="3260"/>
                </a:lnTo>
                <a:lnTo>
                  <a:pt x="9201" y="3288"/>
                </a:lnTo>
                <a:lnTo>
                  <a:pt x="9201" y="3288"/>
                </a:lnTo>
                <a:lnTo>
                  <a:pt x="9206" y="3301"/>
                </a:lnTo>
                <a:lnTo>
                  <a:pt x="9213" y="3313"/>
                </a:lnTo>
                <a:lnTo>
                  <a:pt x="9222" y="3326"/>
                </a:lnTo>
                <a:lnTo>
                  <a:pt x="9232" y="3339"/>
                </a:lnTo>
                <a:lnTo>
                  <a:pt x="9253" y="3363"/>
                </a:lnTo>
                <a:lnTo>
                  <a:pt x="9274" y="3384"/>
                </a:lnTo>
                <a:lnTo>
                  <a:pt x="9274" y="3384"/>
                </a:lnTo>
                <a:lnTo>
                  <a:pt x="9277" y="3389"/>
                </a:lnTo>
                <a:lnTo>
                  <a:pt x="9280" y="3394"/>
                </a:lnTo>
                <a:lnTo>
                  <a:pt x="9285" y="3407"/>
                </a:lnTo>
                <a:lnTo>
                  <a:pt x="9285" y="3418"/>
                </a:lnTo>
                <a:lnTo>
                  <a:pt x="9286" y="3431"/>
                </a:lnTo>
                <a:lnTo>
                  <a:pt x="9286" y="3442"/>
                </a:lnTo>
                <a:lnTo>
                  <a:pt x="9286" y="3452"/>
                </a:lnTo>
                <a:lnTo>
                  <a:pt x="9288" y="3456"/>
                </a:lnTo>
                <a:lnTo>
                  <a:pt x="9291" y="3460"/>
                </a:lnTo>
                <a:lnTo>
                  <a:pt x="9295" y="3463"/>
                </a:lnTo>
                <a:lnTo>
                  <a:pt x="9298" y="3464"/>
                </a:lnTo>
                <a:lnTo>
                  <a:pt x="9298" y="3464"/>
                </a:lnTo>
                <a:lnTo>
                  <a:pt x="9307" y="3464"/>
                </a:lnTo>
                <a:lnTo>
                  <a:pt x="9315" y="3464"/>
                </a:lnTo>
                <a:lnTo>
                  <a:pt x="9322" y="3461"/>
                </a:lnTo>
                <a:lnTo>
                  <a:pt x="9330" y="3456"/>
                </a:lnTo>
                <a:lnTo>
                  <a:pt x="9343" y="3447"/>
                </a:lnTo>
                <a:lnTo>
                  <a:pt x="9354" y="3440"/>
                </a:lnTo>
                <a:lnTo>
                  <a:pt x="9354" y="3440"/>
                </a:lnTo>
                <a:lnTo>
                  <a:pt x="9356" y="3439"/>
                </a:lnTo>
                <a:lnTo>
                  <a:pt x="9359" y="3440"/>
                </a:lnTo>
                <a:lnTo>
                  <a:pt x="9365" y="3448"/>
                </a:lnTo>
                <a:lnTo>
                  <a:pt x="9370" y="3460"/>
                </a:lnTo>
                <a:lnTo>
                  <a:pt x="9376" y="3476"/>
                </a:lnTo>
                <a:lnTo>
                  <a:pt x="9392" y="3511"/>
                </a:lnTo>
                <a:lnTo>
                  <a:pt x="9400" y="3527"/>
                </a:lnTo>
                <a:lnTo>
                  <a:pt x="9408" y="3540"/>
                </a:lnTo>
                <a:lnTo>
                  <a:pt x="9408" y="3540"/>
                </a:lnTo>
                <a:lnTo>
                  <a:pt x="9415" y="3551"/>
                </a:lnTo>
                <a:lnTo>
                  <a:pt x="9418" y="3561"/>
                </a:lnTo>
                <a:lnTo>
                  <a:pt x="9417" y="3570"/>
                </a:lnTo>
                <a:lnTo>
                  <a:pt x="9413" y="3578"/>
                </a:lnTo>
                <a:lnTo>
                  <a:pt x="9407" y="3585"/>
                </a:lnTo>
                <a:lnTo>
                  <a:pt x="9400" y="3590"/>
                </a:lnTo>
                <a:lnTo>
                  <a:pt x="9394" y="3593"/>
                </a:lnTo>
                <a:lnTo>
                  <a:pt x="9388" y="3596"/>
                </a:lnTo>
                <a:lnTo>
                  <a:pt x="9388" y="3596"/>
                </a:lnTo>
                <a:lnTo>
                  <a:pt x="9386" y="3598"/>
                </a:lnTo>
                <a:lnTo>
                  <a:pt x="9384" y="3599"/>
                </a:lnTo>
                <a:lnTo>
                  <a:pt x="9381" y="3607"/>
                </a:lnTo>
                <a:lnTo>
                  <a:pt x="9381" y="3618"/>
                </a:lnTo>
                <a:lnTo>
                  <a:pt x="9381" y="3633"/>
                </a:lnTo>
                <a:lnTo>
                  <a:pt x="9384" y="3649"/>
                </a:lnTo>
                <a:lnTo>
                  <a:pt x="9389" y="3667"/>
                </a:lnTo>
                <a:lnTo>
                  <a:pt x="9394" y="3683"/>
                </a:lnTo>
                <a:lnTo>
                  <a:pt x="9402" y="3699"/>
                </a:lnTo>
                <a:lnTo>
                  <a:pt x="9402" y="3699"/>
                </a:lnTo>
                <a:lnTo>
                  <a:pt x="9408" y="3716"/>
                </a:lnTo>
                <a:lnTo>
                  <a:pt x="9415" y="3734"/>
                </a:lnTo>
                <a:lnTo>
                  <a:pt x="9426" y="3771"/>
                </a:lnTo>
                <a:lnTo>
                  <a:pt x="9433" y="3787"/>
                </a:lnTo>
                <a:lnTo>
                  <a:pt x="9441" y="3798"/>
                </a:lnTo>
                <a:lnTo>
                  <a:pt x="9445" y="3803"/>
                </a:lnTo>
                <a:lnTo>
                  <a:pt x="9452" y="3808"/>
                </a:lnTo>
                <a:lnTo>
                  <a:pt x="9458" y="3810"/>
                </a:lnTo>
                <a:lnTo>
                  <a:pt x="9465" y="3811"/>
                </a:lnTo>
                <a:lnTo>
                  <a:pt x="9465" y="3811"/>
                </a:lnTo>
                <a:lnTo>
                  <a:pt x="9471" y="3811"/>
                </a:lnTo>
                <a:lnTo>
                  <a:pt x="9478" y="3814"/>
                </a:lnTo>
                <a:lnTo>
                  <a:pt x="9482" y="3821"/>
                </a:lnTo>
                <a:lnTo>
                  <a:pt x="9487" y="3827"/>
                </a:lnTo>
                <a:lnTo>
                  <a:pt x="9494" y="3845"/>
                </a:lnTo>
                <a:lnTo>
                  <a:pt x="9500" y="3867"/>
                </a:lnTo>
                <a:lnTo>
                  <a:pt x="9511" y="3915"/>
                </a:lnTo>
                <a:lnTo>
                  <a:pt x="9519" y="3940"/>
                </a:lnTo>
                <a:lnTo>
                  <a:pt x="9527" y="3959"/>
                </a:lnTo>
                <a:lnTo>
                  <a:pt x="9527" y="3959"/>
                </a:lnTo>
                <a:lnTo>
                  <a:pt x="9532" y="3968"/>
                </a:lnTo>
                <a:lnTo>
                  <a:pt x="9539" y="3975"/>
                </a:lnTo>
                <a:lnTo>
                  <a:pt x="9545" y="3980"/>
                </a:lnTo>
                <a:lnTo>
                  <a:pt x="9553" y="3984"/>
                </a:lnTo>
                <a:lnTo>
                  <a:pt x="9561" y="3988"/>
                </a:lnTo>
                <a:lnTo>
                  <a:pt x="9571" y="3989"/>
                </a:lnTo>
                <a:lnTo>
                  <a:pt x="9587" y="3991"/>
                </a:lnTo>
                <a:lnTo>
                  <a:pt x="9601" y="3991"/>
                </a:lnTo>
                <a:lnTo>
                  <a:pt x="9612" y="3986"/>
                </a:lnTo>
                <a:lnTo>
                  <a:pt x="9616" y="3984"/>
                </a:lnTo>
                <a:lnTo>
                  <a:pt x="9617" y="3981"/>
                </a:lnTo>
                <a:lnTo>
                  <a:pt x="9616" y="3980"/>
                </a:lnTo>
                <a:lnTo>
                  <a:pt x="9614" y="3976"/>
                </a:lnTo>
                <a:lnTo>
                  <a:pt x="9614" y="3976"/>
                </a:lnTo>
                <a:lnTo>
                  <a:pt x="9609" y="3973"/>
                </a:lnTo>
                <a:lnTo>
                  <a:pt x="9608" y="3970"/>
                </a:lnTo>
                <a:lnTo>
                  <a:pt x="9603" y="3960"/>
                </a:lnTo>
                <a:lnTo>
                  <a:pt x="9601" y="3948"/>
                </a:lnTo>
                <a:lnTo>
                  <a:pt x="9600" y="3933"/>
                </a:lnTo>
                <a:lnTo>
                  <a:pt x="9600" y="3901"/>
                </a:lnTo>
                <a:lnTo>
                  <a:pt x="9600" y="3887"/>
                </a:lnTo>
                <a:lnTo>
                  <a:pt x="9600" y="3872"/>
                </a:lnTo>
                <a:lnTo>
                  <a:pt x="9600" y="3872"/>
                </a:lnTo>
                <a:lnTo>
                  <a:pt x="9598" y="3861"/>
                </a:lnTo>
                <a:lnTo>
                  <a:pt x="9593" y="3853"/>
                </a:lnTo>
                <a:lnTo>
                  <a:pt x="9588" y="3846"/>
                </a:lnTo>
                <a:lnTo>
                  <a:pt x="9582" y="3842"/>
                </a:lnTo>
                <a:lnTo>
                  <a:pt x="9569" y="3834"/>
                </a:lnTo>
                <a:lnTo>
                  <a:pt x="9558" y="3827"/>
                </a:lnTo>
                <a:lnTo>
                  <a:pt x="9558" y="3827"/>
                </a:lnTo>
                <a:lnTo>
                  <a:pt x="9522" y="3797"/>
                </a:lnTo>
                <a:lnTo>
                  <a:pt x="9486" y="3761"/>
                </a:lnTo>
                <a:lnTo>
                  <a:pt x="9486" y="3761"/>
                </a:lnTo>
                <a:lnTo>
                  <a:pt x="9482" y="3758"/>
                </a:lnTo>
                <a:lnTo>
                  <a:pt x="9479" y="3752"/>
                </a:lnTo>
                <a:lnTo>
                  <a:pt x="9476" y="3734"/>
                </a:lnTo>
                <a:lnTo>
                  <a:pt x="9474" y="3712"/>
                </a:lnTo>
                <a:lnTo>
                  <a:pt x="9473" y="3686"/>
                </a:lnTo>
                <a:lnTo>
                  <a:pt x="9474" y="3635"/>
                </a:lnTo>
                <a:lnTo>
                  <a:pt x="9474" y="3599"/>
                </a:lnTo>
                <a:lnTo>
                  <a:pt x="9474" y="3599"/>
                </a:lnTo>
                <a:lnTo>
                  <a:pt x="9474" y="3594"/>
                </a:lnTo>
                <a:lnTo>
                  <a:pt x="9476" y="3590"/>
                </a:lnTo>
                <a:lnTo>
                  <a:pt x="9478" y="3586"/>
                </a:lnTo>
                <a:lnTo>
                  <a:pt x="9481" y="3585"/>
                </a:lnTo>
                <a:lnTo>
                  <a:pt x="9487" y="3582"/>
                </a:lnTo>
                <a:lnTo>
                  <a:pt x="9495" y="3582"/>
                </a:lnTo>
                <a:lnTo>
                  <a:pt x="9511" y="3586"/>
                </a:lnTo>
                <a:lnTo>
                  <a:pt x="9522" y="3588"/>
                </a:lnTo>
                <a:lnTo>
                  <a:pt x="9522" y="3588"/>
                </a:lnTo>
                <a:lnTo>
                  <a:pt x="9527" y="3590"/>
                </a:lnTo>
                <a:lnTo>
                  <a:pt x="9534" y="3593"/>
                </a:lnTo>
                <a:lnTo>
                  <a:pt x="9547" y="3606"/>
                </a:lnTo>
                <a:lnTo>
                  <a:pt x="9559" y="3620"/>
                </a:lnTo>
                <a:lnTo>
                  <a:pt x="9572" y="3638"/>
                </a:lnTo>
                <a:lnTo>
                  <a:pt x="9572" y="3638"/>
                </a:lnTo>
                <a:lnTo>
                  <a:pt x="9577" y="3644"/>
                </a:lnTo>
                <a:lnTo>
                  <a:pt x="9585" y="3649"/>
                </a:lnTo>
                <a:lnTo>
                  <a:pt x="9603" y="3657"/>
                </a:lnTo>
                <a:lnTo>
                  <a:pt x="9611" y="3660"/>
                </a:lnTo>
                <a:lnTo>
                  <a:pt x="9619" y="3663"/>
                </a:lnTo>
                <a:lnTo>
                  <a:pt x="9625" y="3668"/>
                </a:lnTo>
                <a:lnTo>
                  <a:pt x="9630" y="3675"/>
                </a:lnTo>
                <a:lnTo>
                  <a:pt x="9630" y="3675"/>
                </a:lnTo>
                <a:lnTo>
                  <a:pt x="9635" y="3684"/>
                </a:lnTo>
                <a:lnTo>
                  <a:pt x="9638" y="3697"/>
                </a:lnTo>
                <a:lnTo>
                  <a:pt x="9646" y="3723"/>
                </a:lnTo>
                <a:lnTo>
                  <a:pt x="9649" y="3732"/>
                </a:lnTo>
                <a:lnTo>
                  <a:pt x="9652" y="3739"/>
                </a:lnTo>
                <a:lnTo>
                  <a:pt x="9654" y="3742"/>
                </a:lnTo>
                <a:lnTo>
                  <a:pt x="9656" y="3742"/>
                </a:lnTo>
                <a:lnTo>
                  <a:pt x="9657" y="3740"/>
                </a:lnTo>
                <a:lnTo>
                  <a:pt x="9659" y="3737"/>
                </a:lnTo>
                <a:lnTo>
                  <a:pt x="9659" y="3737"/>
                </a:lnTo>
                <a:lnTo>
                  <a:pt x="9662" y="3729"/>
                </a:lnTo>
                <a:lnTo>
                  <a:pt x="9667" y="3721"/>
                </a:lnTo>
                <a:lnTo>
                  <a:pt x="9673" y="3712"/>
                </a:lnTo>
                <a:lnTo>
                  <a:pt x="9681" y="3704"/>
                </a:lnTo>
                <a:lnTo>
                  <a:pt x="9689" y="3697"/>
                </a:lnTo>
                <a:lnTo>
                  <a:pt x="9699" y="3691"/>
                </a:lnTo>
                <a:lnTo>
                  <a:pt x="9709" y="3688"/>
                </a:lnTo>
                <a:lnTo>
                  <a:pt x="9717" y="3686"/>
                </a:lnTo>
                <a:lnTo>
                  <a:pt x="9717" y="3686"/>
                </a:lnTo>
                <a:lnTo>
                  <a:pt x="9726" y="3684"/>
                </a:lnTo>
                <a:lnTo>
                  <a:pt x="9734" y="3681"/>
                </a:lnTo>
                <a:lnTo>
                  <a:pt x="9742" y="3675"/>
                </a:lnTo>
                <a:lnTo>
                  <a:pt x="9749" y="3668"/>
                </a:lnTo>
                <a:lnTo>
                  <a:pt x="9760" y="3655"/>
                </a:lnTo>
                <a:lnTo>
                  <a:pt x="9770" y="3644"/>
                </a:lnTo>
                <a:lnTo>
                  <a:pt x="9770" y="3644"/>
                </a:lnTo>
                <a:lnTo>
                  <a:pt x="9781" y="3633"/>
                </a:lnTo>
                <a:lnTo>
                  <a:pt x="9794" y="3615"/>
                </a:lnTo>
                <a:lnTo>
                  <a:pt x="9800" y="3606"/>
                </a:lnTo>
                <a:lnTo>
                  <a:pt x="9807" y="3596"/>
                </a:lnTo>
                <a:lnTo>
                  <a:pt x="9810" y="3586"/>
                </a:lnTo>
                <a:lnTo>
                  <a:pt x="9811" y="3578"/>
                </a:lnTo>
                <a:lnTo>
                  <a:pt x="9811" y="3578"/>
                </a:lnTo>
                <a:lnTo>
                  <a:pt x="9810" y="3570"/>
                </a:lnTo>
                <a:lnTo>
                  <a:pt x="9807" y="3559"/>
                </a:lnTo>
                <a:lnTo>
                  <a:pt x="9803" y="3548"/>
                </a:lnTo>
                <a:lnTo>
                  <a:pt x="9797" y="3537"/>
                </a:lnTo>
                <a:lnTo>
                  <a:pt x="9791" y="3524"/>
                </a:lnTo>
                <a:lnTo>
                  <a:pt x="9783" y="3513"/>
                </a:lnTo>
                <a:lnTo>
                  <a:pt x="9774" y="3501"/>
                </a:lnTo>
                <a:lnTo>
                  <a:pt x="9766" y="3492"/>
                </a:lnTo>
                <a:lnTo>
                  <a:pt x="9766" y="3492"/>
                </a:lnTo>
                <a:lnTo>
                  <a:pt x="9757" y="3482"/>
                </a:lnTo>
                <a:lnTo>
                  <a:pt x="9747" y="3469"/>
                </a:lnTo>
                <a:lnTo>
                  <a:pt x="9728" y="3443"/>
                </a:lnTo>
                <a:lnTo>
                  <a:pt x="9696" y="3395"/>
                </a:lnTo>
                <a:lnTo>
                  <a:pt x="9696" y="3395"/>
                </a:lnTo>
                <a:lnTo>
                  <a:pt x="9694" y="3391"/>
                </a:lnTo>
                <a:lnTo>
                  <a:pt x="9693" y="3384"/>
                </a:lnTo>
                <a:lnTo>
                  <a:pt x="9693" y="3373"/>
                </a:lnTo>
                <a:lnTo>
                  <a:pt x="9696" y="3362"/>
                </a:lnTo>
                <a:lnTo>
                  <a:pt x="9701" y="3349"/>
                </a:lnTo>
                <a:lnTo>
                  <a:pt x="9713" y="3328"/>
                </a:lnTo>
                <a:lnTo>
                  <a:pt x="9722" y="3315"/>
                </a:lnTo>
                <a:lnTo>
                  <a:pt x="9722" y="3315"/>
                </a:lnTo>
                <a:lnTo>
                  <a:pt x="9723" y="3310"/>
                </a:lnTo>
                <a:lnTo>
                  <a:pt x="9730" y="3304"/>
                </a:lnTo>
                <a:lnTo>
                  <a:pt x="9738" y="3297"/>
                </a:lnTo>
                <a:lnTo>
                  <a:pt x="9749" y="3291"/>
                </a:lnTo>
                <a:lnTo>
                  <a:pt x="9762" y="3285"/>
                </a:lnTo>
                <a:lnTo>
                  <a:pt x="9774" y="3280"/>
                </a:lnTo>
                <a:lnTo>
                  <a:pt x="9787" y="3277"/>
                </a:lnTo>
                <a:lnTo>
                  <a:pt x="9800" y="3277"/>
                </a:lnTo>
                <a:lnTo>
                  <a:pt x="9800" y="3277"/>
                </a:lnTo>
                <a:lnTo>
                  <a:pt x="9807" y="3278"/>
                </a:lnTo>
                <a:lnTo>
                  <a:pt x="9813" y="3280"/>
                </a:lnTo>
                <a:lnTo>
                  <a:pt x="9823" y="3285"/>
                </a:lnTo>
                <a:lnTo>
                  <a:pt x="9831" y="3293"/>
                </a:lnTo>
                <a:lnTo>
                  <a:pt x="9835" y="3299"/>
                </a:lnTo>
                <a:lnTo>
                  <a:pt x="9840" y="3304"/>
                </a:lnTo>
                <a:lnTo>
                  <a:pt x="9844" y="3305"/>
                </a:lnTo>
                <a:lnTo>
                  <a:pt x="9844" y="3304"/>
                </a:lnTo>
                <a:lnTo>
                  <a:pt x="9845" y="3302"/>
                </a:lnTo>
                <a:lnTo>
                  <a:pt x="9845" y="3294"/>
                </a:lnTo>
                <a:lnTo>
                  <a:pt x="9845" y="3294"/>
                </a:lnTo>
                <a:lnTo>
                  <a:pt x="9847" y="3288"/>
                </a:lnTo>
                <a:lnTo>
                  <a:pt x="9848" y="3283"/>
                </a:lnTo>
                <a:lnTo>
                  <a:pt x="9853" y="3278"/>
                </a:lnTo>
                <a:lnTo>
                  <a:pt x="9858" y="3272"/>
                </a:lnTo>
                <a:lnTo>
                  <a:pt x="9871" y="3264"/>
                </a:lnTo>
                <a:lnTo>
                  <a:pt x="9885" y="3256"/>
                </a:lnTo>
                <a:lnTo>
                  <a:pt x="9903" y="3249"/>
                </a:lnTo>
                <a:lnTo>
                  <a:pt x="9921" y="3246"/>
                </a:lnTo>
                <a:lnTo>
                  <a:pt x="9937" y="3244"/>
                </a:lnTo>
                <a:lnTo>
                  <a:pt x="9949" y="3246"/>
                </a:lnTo>
                <a:lnTo>
                  <a:pt x="9949" y="3246"/>
                </a:lnTo>
                <a:lnTo>
                  <a:pt x="9961" y="3248"/>
                </a:lnTo>
                <a:lnTo>
                  <a:pt x="9974" y="3248"/>
                </a:lnTo>
                <a:lnTo>
                  <a:pt x="9996" y="3244"/>
                </a:lnTo>
                <a:lnTo>
                  <a:pt x="10012" y="3241"/>
                </a:lnTo>
                <a:lnTo>
                  <a:pt x="10018" y="3238"/>
                </a:lnTo>
                <a:lnTo>
                  <a:pt x="10144" y="3145"/>
                </a:lnTo>
                <a:lnTo>
                  <a:pt x="10144" y="3145"/>
                </a:lnTo>
                <a:lnTo>
                  <a:pt x="10158" y="3118"/>
                </a:lnTo>
                <a:lnTo>
                  <a:pt x="10168" y="3097"/>
                </a:lnTo>
                <a:lnTo>
                  <a:pt x="10174" y="3082"/>
                </a:lnTo>
                <a:lnTo>
                  <a:pt x="10174" y="3082"/>
                </a:lnTo>
                <a:lnTo>
                  <a:pt x="10177" y="3077"/>
                </a:lnTo>
                <a:lnTo>
                  <a:pt x="10184" y="3069"/>
                </a:lnTo>
                <a:lnTo>
                  <a:pt x="10203" y="3050"/>
                </a:lnTo>
                <a:lnTo>
                  <a:pt x="10226" y="3028"/>
                </a:lnTo>
                <a:lnTo>
                  <a:pt x="10234" y="3016"/>
                </a:lnTo>
                <a:lnTo>
                  <a:pt x="10240" y="3007"/>
                </a:lnTo>
                <a:lnTo>
                  <a:pt x="10240" y="3007"/>
                </a:lnTo>
                <a:lnTo>
                  <a:pt x="10243" y="2997"/>
                </a:lnTo>
                <a:lnTo>
                  <a:pt x="10243" y="2991"/>
                </a:lnTo>
                <a:lnTo>
                  <a:pt x="10240" y="2984"/>
                </a:lnTo>
                <a:lnTo>
                  <a:pt x="10235" y="2978"/>
                </a:lnTo>
                <a:lnTo>
                  <a:pt x="10226" y="2972"/>
                </a:lnTo>
                <a:lnTo>
                  <a:pt x="10219" y="2968"/>
                </a:lnTo>
                <a:lnTo>
                  <a:pt x="10219" y="2968"/>
                </a:lnTo>
                <a:lnTo>
                  <a:pt x="10219" y="2963"/>
                </a:lnTo>
                <a:lnTo>
                  <a:pt x="10219" y="2954"/>
                </a:lnTo>
                <a:lnTo>
                  <a:pt x="10222" y="2941"/>
                </a:lnTo>
                <a:lnTo>
                  <a:pt x="10226" y="2933"/>
                </a:lnTo>
                <a:lnTo>
                  <a:pt x="10230" y="2927"/>
                </a:lnTo>
                <a:lnTo>
                  <a:pt x="10230" y="2927"/>
                </a:lnTo>
                <a:lnTo>
                  <a:pt x="10235" y="2922"/>
                </a:lnTo>
                <a:lnTo>
                  <a:pt x="10240" y="2917"/>
                </a:lnTo>
                <a:lnTo>
                  <a:pt x="10250" y="2912"/>
                </a:lnTo>
                <a:lnTo>
                  <a:pt x="10256" y="2909"/>
                </a:lnTo>
                <a:lnTo>
                  <a:pt x="10258" y="2909"/>
                </a:lnTo>
                <a:lnTo>
                  <a:pt x="10258" y="2909"/>
                </a:lnTo>
                <a:lnTo>
                  <a:pt x="10245" y="2883"/>
                </a:lnTo>
                <a:lnTo>
                  <a:pt x="10235" y="2859"/>
                </a:lnTo>
                <a:lnTo>
                  <a:pt x="10232" y="2848"/>
                </a:lnTo>
                <a:lnTo>
                  <a:pt x="10230" y="2837"/>
                </a:lnTo>
                <a:lnTo>
                  <a:pt x="10230" y="2837"/>
                </a:lnTo>
                <a:lnTo>
                  <a:pt x="10229" y="2827"/>
                </a:lnTo>
                <a:lnTo>
                  <a:pt x="10224" y="2817"/>
                </a:lnTo>
                <a:lnTo>
                  <a:pt x="10219" y="2809"/>
                </a:lnTo>
                <a:lnTo>
                  <a:pt x="10213" y="2803"/>
                </a:lnTo>
                <a:lnTo>
                  <a:pt x="10206" y="2798"/>
                </a:lnTo>
                <a:lnTo>
                  <a:pt x="10198" y="2793"/>
                </a:lnTo>
                <a:lnTo>
                  <a:pt x="10189" y="2790"/>
                </a:lnTo>
                <a:lnTo>
                  <a:pt x="10177" y="2789"/>
                </a:lnTo>
                <a:lnTo>
                  <a:pt x="10177" y="2789"/>
                </a:lnTo>
                <a:lnTo>
                  <a:pt x="10169" y="2787"/>
                </a:lnTo>
                <a:lnTo>
                  <a:pt x="10166" y="2782"/>
                </a:lnTo>
                <a:lnTo>
                  <a:pt x="10165" y="2779"/>
                </a:lnTo>
                <a:lnTo>
                  <a:pt x="10165" y="2772"/>
                </a:lnTo>
                <a:lnTo>
                  <a:pt x="10168" y="2756"/>
                </a:lnTo>
                <a:lnTo>
                  <a:pt x="10171" y="2747"/>
                </a:lnTo>
                <a:lnTo>
                  <a:pt x="10171" y="2736"/>
                </a:lnTo>
                <a:lnTo>
                  <a:pt x="10171" y="2736"/>
                </a:lnTo>
                <a:lnTo>
                  <a:pt x="10173" y="2726"/>
                </a:lnTo>
                <a:lnTo>
                  <a:pt x="10174" y="2718"/>
                </a:lnTo>
                <a:lnTo>
                  <a:pt x="10179" y="2711"/>
                </a:lnTo>
                <a:lnTo>
                  <a:pt x="10185" y="2707"/>
                </a:lnTo>
                <a:lnTo>
                  <a:pt x="10201" y="2699"/>
                </a:lnTo>
                <a:lnTo>
                  <a:pt x="10224" y="2687"/>
                </a:lnTo>
                <a:lnTo>
                  <a:pt x="10224" y="2687"/>
                </a:lnTo>
                <a:lnTo>
                  <a:pt x="10234" y="2683"/>
                </a:lnTo>
                <a:lnTo>
                  <a:pt x="10245" y="2679"/>
                </a:lnTo>
                <a:lnTo>
                  <a:pt x="10259" y="2676"/>
                </a:lnTo>
                <a:lnTo>
                  <a:pt x="10264" y="2675"/>
                </a:lnTo>
                <a:lnTo>
                  <a:pt x="10267" y="2670"/>
                </a:lnTo>
                <a:lnTo>
                  <a:pt x="10267" y="2665"/>
                </a:lnTo>
                <a:lnTo>
                  <a:pt x="10264" y="2657"/>
                </a:lnTo>
                <a:lnTo>
                  <a:pt x="10264" y="2657"/>
                </a:lnTo>
                <a:lnTo>
                  <a:pt x="10261" y="2647"/>
                </a:lnTo>
                <a:lnTo>
                  <a:pt x="10254" y="2642"/>
                </a:lnTo>
                <a:lnTo>
                  <a:pt x="10250" y="2639"/>
                </a:lnTo>
                <a:lnTo>
                  <a:pt x="10242" y="2638"/>
                </a:lnTo>
                <a:lnTo>
                  <a:pt x="10234" y="2639"/>
                </a:lnTo>
                <a:lnTo>
                  <a:pt x="10226" y="2641"/>
                </a:lnTo>
                <a:lnTo>
                  <a:pt x="10206" y="2646"/>
                </a:lnTo>
                <a:lnTo>
                  <a:pt x="10206" y="2646"/>
                </a:lnTo>
                <a:lnTo>
                  <a:pt x="10197" y="2649"/>
                </a:lnTo>
                <a:lnTo>
                  <a:pt x="10189" y="2654"/>
                </a:lnTo>
                <a:lnTo>
                  <a:pt x="10174" y="2662"/>
                </a:lnTo>
                <a:lnTo>
                  <a:pt x="10168" y="2665"/>
                </a:lnTo>
                <a:lnTo>
                  <a:pt x="10161" y="2666"/>
                </a:lnTo>
                <a:lnTo>
                  <a:pt x="10155" y="2666"/>
                </a:lnTo>
                <a:lnTo>
                  <a:pt x="10147" y="2663"/>
                </a:lnTo>
                <a:lnTo>
                  <a:pt x="10147" y="2663"/>
                </a:lnTo>
                <a:lnTo>
                  <a:pt x="10136" y="2657"/>
                </a:lnTo>
                <a:lnTo>
                  <a:pt x="10131" y="2652"/>
                </a:lnTo>
                <a:lnTo>
                  <a:pt x="10129" y="2647"/>
                </a:lnTo>
                <a:lnTo>
                  <a:pt x="10128" y="2642"/>
                </a:lnTo>
                <a:lnTo>
                  <a:pt x="10126" y="2634"/>
                </a:lnTo>
                <a:lnTo>
                  <a:pt x="10126" y="2612"/>
                </a:lnTo>
                <a:lnTo>
                  <a:pt x="10126" y="2612"/>
                </a:lnTo>
                <a:lnTo>
                  <a:pt x="10128" y="2599"/>
                </a:lnTo>
                <a:lnTo>
                  <a:pt x="10129" y="2596"/>
                </a:lnTo>
                <a:lnTo>
                  <a:pt x="10131" y="2593"/>
                </a:lnTo>
                <a:lnTo>
                  <a:pt x="10137" y="2586"/>
                </a:lnTo>
                <a:lnTo>
                  <a:pt x="10145" y="2583"/>
                </a:lnTo>
                <a:lnTo>
                  <a:pt x="10155" y="2580"/>
                </a:lnTo>
                <a:lnTo>
                  <a:pt x="10166" y="2575"/>
                </a:lnTo>
                <a:lnTo>
                  <a:pt x="10177" y="2567"/>
                </a:lnTo>
                <a:lnTo>
                  <a:pt x="10189" y="2556"/>
                </a:lnTo>
                <a:lnTo>
                  <a:pt x="10189" y="2556"/>
                </a:lnTo>
                <a:lnTo>
                  <a:pt x="10200" y="2544"/>
                </a:lnTo>
                <a:lnTo>
                  <a:pt x="10210" y="2536"/>
                </a:lnTo>
                <a:lnTo>
                  <a:pt x="10219" y="2532"/>
                </a:lnTo>
                <a:lnTo>
                  <a:pt x="10227" y="2532"/>
                </a:lnTo>
                <a:lnTo>
                  <a:pt x="10234" y="2533"/>
                </a:lnTo>
                <a:lnTo>
                  <a:pt x="10242" y="2536"/>
                </a:lnTo>
                <a:lnTo>
                  <a:pt x="10254" y="2546"/>
                </a:lnTo>
                <a:lnTo>
                  <a:pt x="10254" y="2546"/>
                </a:lnTo>
                <a:lnTo>
                  <a:pt x="10258" y="2548"/>
                </a:lnTo>
                <a:lnTo>
                  <a:pt x="10258" y="2551"/>
                </a:lnTo>
                <a:lnTo>
                  <a:pt x="10258" y="2554"/>
                </a:lnTo>
                <a:lnTo>
                  <a:pt x="10258" y="2557"/>
                </a:lnTo>
                <a:lnTo>
                  <a:pt x="10253" y="2564"/>
                </a:lnTo>
                <a:lnTo>
                  <a:pt x="10248" y="2570"/>
                </a:lnTo>
                <a:lnTo>
                  <a:pt x="10243" y="2577"/>
                </a:lnTo>
                <a:lnTo>
                  <a:pt x="10240" y="2583"/>
                </a:lnTo>
                <a:lnTo>
                  <a:pt x="10240" y="2585"/>
                </a:lnTo>
                <a:lnTo>
                  <a:pt x="10242" y="2588"/>
                </a:lnTo>
                <a:lnTo>
                  <a:pt x="10243" y="2589"/>
                </a:lnTo>
                <a:lnTo>
                  <a:pt x="10248" y="2591"/>
                </a:lnTo>
                <a:lnTo>
                  <a:pt x="10248" y="2591"/>
                </a:lnTo>
                <a:lnTo>
                  <a:pt x="10256" y="2593"/>
                </a:lnTo>
                <a:lnTo>
                  <a:pt x="10262" y="2591"/>
                </a:lnTo>
                <a:lnTo>
                  <a:pt x="10269" y="2588"/>
                </a:lnTo>
                <a:lnTo>
                  <a:pt x="10277" y="2585"/>
                </a:lnTo>
                <a:lnTo>
                  <a:pt x="10285" y="2580"/>
                </a:lnTo>
                <a:lnTo>
                  <a:pt x="10298" y="2573"/>
                </a:lnTo>
                <a:lnTo>
                  <a:pt x="10314" y="2569"/>
                </a:lnTo>
                <a:lnTo>
                  <a:pt x="10335" y="2562"/>
                </a:lnTo>
                <a:lnTo>
                  <a:pt x="10335" y="2562"/>
                </a:lnTo>
                <a:lnTo>
                  <a:pt x="10352" y="2561"/>
                </a:lnTo>
                <a:lnTo>
                  <a:pt x="10360" y="2561"/>
                </a:lnTo>
                <a:lnTo>
                  <a:pt x="10365" y="2562"/>
                </a:lnTo>
                <a:lnTo>
                  <a:pt x="10368" y="2564"/>
                </a:lnTo>
                <a:lnTo>
                  <a:pt x="10370" y="2565"/>
                </a:lnTo>
                <a:lnTo>
                  <a:pt x="10370" y="2569"/>
                </a:lnTo>
                <a:lnTo>
                  <a:pt x="10370" y="2573"/>
                </a:lnTo>
                <a:lnTo>
                  <a:pt x="10368" y="2580"/>
                </a:lnTo>
                <a:lnTo>
                  <a:pt x="10364" y="2588"/>
                </a:lnTo>
                <a:lnTo>
                  <a:pt x="10356" y="2601"/>
                </a:lnTo>
                <a:lnTo>
                  <a:pt x="10356" y="2601"/>
                </a:lnTo>
                <a:lnTo>
                  <a:pt x="10354" y="2605"/>
                </a:lnTo>
                <a:lnTo>
                  <a:pt x="10356" y="2610"/>
                </a:lnTo>
                <a:lnTo>
                  <a:pt x="10359" y="2617"/>
                </a:lnTo>
                <a:lnTo>
                  <a:pt x="10364" y="2623"/>
                </a:lnTo>
                <a:lnTo>
                  <a:pt x="10370" y="2630"/>
                </a:lnTo>
                <a:lnTo>
                  <a:pt x="10378" y="2634"/>
                </a:lnTo>
                <a:lnTo>
                  <a:pt x="10384" y="2639"/>
                </a:lnTo>
                <a:lnTo>
                  <a:pt x="10393" y="2642"/>
                </a:lnTo>
                <a:lnTo>
                  <a:pt x="10393" y="2642"/>
                </a:lnTo>
                <a:lnTo>
                  <a:pt x="10401" y="2646"/>
                </a:lnTo>
                <a:lnTo>
                  <a:pt x="10405" y="2652"/>
                </a:lnTo>
                <a:lnTo>
                  <a:pt x="10409" y="2660"/>
                </a:lnTo>
                <a:lnTo>
                  <a:pt x="10412" y="2670"/>
                </a:lnTo>
                <a:lnTo>
                  <a:pt x="10415" y="2689"/>
                </a:lnTo>
                <a:lnTo>
                  <a:pt x="10417" y="2708"/>
                </a:lnTo>
                <a:lnTo>
                  <a:pt x="10417" y="2708"/>
                </a:lnTo>
                <a:lnTo>
                  <a:pt x="10418" y="2719"/>
                </a:lnTo>
                <a:lnTo>
                  <a:pt x="10415" y="2734"/>
                </a:lnTo>
                <a:lnTo>
                  <a:pt x="10409" y="2764"/>
                </a:lnTo>
                <a:lnTo>
                  <a:pt x="10404" y="2789"/>
                </a:lnTo>
                <a:lnTo>
                  <a:pt x="10402" y="2793"/>
                </a:lnTo>
                <a:lnTo>
                  <a:pt x="10404" y="2792"/>
                </a:lnTo>
                <a:lnTo>
                  <a:pt x="10404" y="2792"/>
                </a:lnTo>
                <a:lnTo>
                  <a:pt x="10409" y="2782"/>
                </a:lnTo>
                <a:lnTo>
                  <a:pt x="10413" y="2779"/>
                </a:lnTo>
                <a:lnTo>
                  <a:pt x="10420" y="2776"/>
                </a:lnTo>
                <a:lnTo>
                  <a:pt x="10428" y="2772"/>
                </a:lnTo>
                <a:lnTo>
                  <a:pt x="10437" y="2771"/>
                </a:lnTo>
                <a:lnTo>
                  <a:pt x="10470" y="2768"/>
                </a:lnTo>
                <a:lnTo>
                  <a:pt x="10470" y="2768"/>
                </a:lnTo>
                <a:lnTo>
                  <a:pt x="10487" y="2764"/>
                </a:lnTo>
                <a:lnTo>
                  <a:pt x="10500" y="2760"/>
                </a:lnTo>
                <a:lnTo>
                  <a:pt x="10511" y="2753"/>
                </a:lnTo>
                <a:lnTo>
                  <a:pt x="10519" y="2745"/>
                </a:lnTo>
                <a:lnTo>
                  <a:pt x="10524" y="2736"/>
                </a:lnTo>
                <a:lnTo>
                  <a:pt x="10527" y="2724"/>
                </a:lnTo>
                <a:lnTo>
                  <a:pt x="10531" y="2711"/>
                </a:lnTo>
                <a:lnTo>
                  <a:pt x="10532" y="2699"/>
                </a:lnTo>
                <a:lnTo>
                  <a:pt x="10532" y="2699"/>
                </a:lnTo>
                <a:lnTo>
                  <a:pt x="10532" y="2684"/>
                </a:lnTo>
                <a:lnTo>
                  <a:pt x="10529" y="2670"/>
                </a:lnTo>
                <a:lnTo>
                  <a:pt x="10523" y="2657"/>
                </a:lnTo>
                <a:lnTo>
                  <a:pt x="10515" y="2644"/>
                </a:lnTo>
                <a:lnTo>
                  <a:pt x="10506" y="2631"/>
                </a:lnTo>
                <a:lnTo>
                  <a:pt x="10495" y="2620"/>
                </a:lnTo>
                <a:lnTo>
                  <a:pt x="10473" y="2597"/>
                </a:lnTo>
                <a:lnTo>
                  <a:pt x="10473" y="2597"/>
                </a:lnTo>
                <a:lnTo>
                  <a:pt x="10463" y="2588"/>
                </a:lnTo>
                <a:lnTo>
                  <a:pt x="10457" y="2580"/>
                </a:lnTo>
                <a:lnTo>
                  <a:pt x="10454" y="2573"/>
                </a:lnTo>
                <a:lnTo>
                  <a:pt x="10454" y="2569"/>
                </a:lnTo>
                <a:lnTo>
                  <a:pt x="10457" y="2564"/>
                </a:lnTo>
                <a:lnTo>
                  <a:pt x="10463" y="2561"/>
                </a:lnTo>
                <a:lnTo>
                  <a:pt x="10471" y="2561"/>
                </a:lnTo>
                <a:lnTo>
                  <a:pt x="10484" y="2559"/>
                </a:lnTo>
                <a:lnTo>
                  <a:pt x="10484" y="2559"/>
                </a:lnTo>
                <a:lnTo>
                  <a:pt x="10489" y="2559"/>
                </a:lnTo>
                <a:lnTo>
                  <a:pt x="10495" y="2556"/>
                </a:lnTo>
                <a:lnTo>
                  <a:pt x="10502" y="2551"/>
                </a:lnTo>
                <a:lnTo>
                  <a:pt x="10506" y="2546"/>
                </a:lnTo>
                <a:lnTo>
                  <a:pt x="10518" y="2530"/>
                </a:lnTo>
                <a:lnTo>
                  <a:pt x="10527" y="2512"/>
                </a:lnTo>
                <a:lnTo>
                  <a:pt x="10535" y="2493"/>
                </a:lnTo>
                <a:lnTo>
                  <a:pt x="10542" y="2474"/>
                </a:lnTo>
                <a:lnTo>
                  <a:pt x="10553" y="2445"/>
                </a:lnTo>
                <a:lnTo>
                  <a:pt x="10553" y="2445"/>
                </a:lnTo>
                <a:lnTo>
                  <a:pt x="10555" y="2440"/>
                </a:lnTo>
                <a:lnTo>
                  <a:pt x="10559" y="2437"/>
                </a:lnTo>
                <a:lnTo>
                  <a:pt x="10564" y="2434"/>
                </a:lnTo>
                <a:lnTo>
                  <a:pt x="10572" y="2431"/>
                </a:lnTo>
                <a:lnTo>
                  <a:pt x="10588" y="2427"/>
                </a:lnTo>
                <a:lnTo>
                  <a:pt x="10608" y="2426"/>
                </a:lnTo>
                <a:lnTo>
                  <a:pt x="10653" y="2426"/>
                </a:lnTo>
                <a:lnTo>
                  <a:pt x="10673" y="2424"/>
                </a:lnTo>
                <a:lnTo>
                  <a:pt x="10694" y="2421"/>
                </a:lnTo>
                <a:lnTo>
                  <a:pt x="10694" y="2421"/>
                </a:lnTo>
                <a:lnTo>
                  <a:pt x="10704" y="2418"/>
                </a:lnTo>
                <a:lnTo>
                  <a:pt x="10712" y="2414"/>
                </a:lnTo>
                <a:lnTo>
                  <a:pt x="10720" y="2408"/>
                </a:lnTo>
                <a:lnTo>
                  <a:pt x="10726" y="2402"/>
                </a:lnTo>
                <a:lnTo>
                  <a:pt x="10738" y="2386"/>
                </a:lnTo>
                <a:lnTo>
                  <a:pt x="10750" y="2365"/>
                </a:lnTo>
                <a:lnTo>
                  <a:pt x="10762" y="2344"/>
                </a:lnTo>
                <a:lnTo>
                  <a:pt x="10776" y="2321"/>
                </a:lnTo>
                <a:lnTo>
                  <a:pt x="10784" y="2310"/>
                </a:lnTo>
                <a:lnTo>
                  <a:pt x="10794" y="2299"/>
                </a:lnTo>
                <a:lnTo>
                  <a:pt x="10803" y="2289"/>
                </a:lnTo>
                <a:lnTo>
                  <a:pt x="10816" y="2278"/>
                </a:lnTo>
                <a:lnTo>
                  <a:pt x="10816" y="2278"/>
                </a:lnTo>
                <a:lnTo>
                  <a:pt x="10837" y="2260"/>
                </a:lnTo>
                <a:lnTo>
                  <a:pt x="10853" y="2246"/>
                </a:lnTo>
                <a:lnTo>
                  <a:pt x="10866" y="2231"/>
                </a:lnTo>
                <a:lnTo>
                  <a:pt x="10874" y="2219"/>
                </a:lnTo>
                <a:lnTo>
                  <a:pt x="10881" y="2204"/>
                </a:lnTo>
                <a:lnTo>
                  <a:pt x="10885" y="2188"/>
                </a:lnTo>
                <a:lnTo>
                  <a:pt x="10895" y="2146"/>
                </a:lnTo>
                <a:lnTo>
                  <a:pt x="10895" y="2146"/>
                </a:lnTo>
                <a:lnTo>
                  <a:pt x="10911" y="2098"/>
                </a:lnTo>
                <a:lnTo>
                  <a:pt x="10924" y="2052"/>
                </a:lnTo>
                <a:lnTo>
                  <a:pt x="10930" y="2031"/>
                </a:lnTo>
                <a:lnTo>
                  <a:pt x="10933" y="2012"/>
                </a:lnTo>
                <a:lnTo>
                  <a:pt x="10933" y="1995"/>
                </a:lnTo>
                <a:lnTo>
                  <a:pt x="10932" y="1987"/>
                </a:lnTo>
                <a:lnTo>
                  <a:pt x="10930" y="1981"/>
                </a:lnTo>
                <a:lnTo>
                  <a:pt x="10930" y="1981"/>
                </a:lnTo>
                <a:lnTo>
                  <a:pt x="10927" y="1968"/>
                </a:lnTo>
                <a:lnTo>
                  <a:pt x="10924" y="1957"/>
                </a:lnTo>
                <a:lnTo>
                  <a:pt x="10924" y="1936"/>
                </a:lnTo>
                <a:lnTo>
                  <a:pt x="10924" y="1922"/>
                </a:lnTo>
                <a:lnTo>
                  <a:pt x="10922" y="1915"/>
                </a:lnTo>
                <a:lnTo>
                  <a:pt x="10921" y="1912"/>
                </a:lnTo>
                <a:lnTo>
                  <a:pt x="10921" y="1912"/>
                </a:lnTo>
                <a:lnTo>
                  <a:pt x="10914" y="1907"/>
                </a:lnTo>
                <a:lnTo>
                  <a:pt x="10908" y="1902"/>
                </a:lnTo>
                <a:lnTo>
                  <a:pt x="10900" y="1899"/>
                </a:lnTo>
                <a:lnTo>
                  <a:pt x="10890" y="1896"/>
                </a:lnTo>
                <a:lnTo>
                  <a:pt x="10881" y="1896"/>
                </a:lnTo>
                <a:lnTo>
                  <a:pt x="10871" y="1896"/>
                </a:lnTo>
                <a:lnTo>
                  <a:pt x="10860" y="1901"/>
                </a:lnTo>
                <a:lnTo>
                  <a:pt x="10850" y="1907"/>
                </a:lnTo>
                <a:lnTo>
                  <a:pt x="10850" y="1907"/>
                </a:lnTo>
                <a:lnTo>
                  <a:pt x="10842" y="1915"/>
                </a:lnTo>
                <a:lnTo>
                  <a:pt x="10834" y="1922"/>
                </a:lnTo>
                <a:lnTo>
                  <a:pt x="10828" y="1925"/>
                </a:lnTo>
                <a:lnTo>
                  <a:pt x="10821" y="1926"/>
                </a:lnTo>
                <a:lnTo>
                  <a:pt x="10815" y="1926"/>
                </a:lnTo>
                <a:lnTo>
                  <a:pt x="10810" y="1925"/>
                </a:lnTo>
                <a:lnTo>
                  <a:pt x="10795" y="1918"/>
                </a:lnTo>
                <a:lnTo>
                  <a:pt x="10795" y="1918"/>
                </a:lnTo>
                <a:lnTo>
                  <a:pt x="10789" y="1914"/>
                </a:lnTo>
                <a:lnTo>
                  <a:pt x="10784" y="1909"/>
                </a:lnTo>
                <a:lnTo>
                  <a:pt x="10779" y="1898"/>
                </a:lnTo>
                <a:lnTo>
                  <a:pt x="10778" y="1893"/>
                </a:lnTo>
                <a:lnTo>
                  <a:pt x="10773" y="1890"/>
                </a:lnTo>
                <a:lnTo>
                  <a:pt x="10767" y="1886"/>
                </a:lnTo>
                <a:lnTo>
                  <a:pt x="10757" y="1883"/>
                </a:lnTo>
                <a:lnTo>
                  <a:pt x="10757" y="1883"/>
                </a:lnTo>
                <a:lnTo>
                  <a:pt x="10747" y="1881"/>
                </a:lnTo>
                <a:lnTo>
                  <a:pt x="10746" y="1880"/>
                </a:lnTo>
                <a:lnTo>
                  <a:pt x="10744" y="1877"/>
                </a:lnTo>
                <a:lnTo>
                  <a:pt x="10746" y="1875"/>
                </a:lnTo>
                <a:lnTo>
                  <a:pt x="10746" y="1872"/>
                </a:lnTo>
                <a:lnTo>
                  <a:pt x="10752" y="1862"/>
                </a:lnTo>
                <a:lnTo>
                  <a:pt x="10778" y="1838"/>
                </a:lnTo>
                <a:lnTo>
                  <a:pt x="10816" y="1800"/>
                </a:lnTo>
                <a:lnTo>
                  <a:pt x="10816" y="1800"/>
                </a:lnTo>
                <a:lnTo>
                  <a:pt x="10840" y="1779"/>
                </a:lnTo>
                <a:lnTo>
                  <a:pt x="10866" y="1758"/>
                </a:lnTo>
                <a:lnTo>
                  <a:pt x="10895" y="1739"/>
                </a:lnTo>
                <a:lnTo>
                  <a:pt x="10924" y="1721"/>
                </a:lnTo>
                <a:lnTo>
                  <a:pt x="10978" y="1687"/>
                </a:lnTo>
                <a:lnTo>
                  <a:pt x="11003" y="1671"/>
                </a:lnTo>
                <a:lnTo>
                  <a:pt x="11020" y="1658"/>
                </a:lnTo>
                <a:lnTo>
                  <a:pt x="11020" y="1658"/>
                </a:lnTo>
                <a:lnTo>
                  <a:pt x="11028" y="1652"/>
                </a:lnTo>
                <a:lnTo>
                  <a:pt x="11036" y="1649"/>
                </a:lnTo>
                <a:lnTo>
                  <a:pt x="11044" y="1645"/>
                </a:lnTo>
                <a:lnTo>
                  <a:pt x="11052" y="1644"/>
                </a:lnTo>
                <a:lnTo>
                  <a:pt x="11068" y="1644"/>
                </a:lnTo>
                <a:lnTo>
                  <a:pt x="11084" y="1647"/>
                </a:lnTo>
                <a:lnTo>
                  <a:pt x="11100" y="1652"/>
                </a:lnTo>
                <a:lnTo>
                  <a:pt x="11118" y="1655"/>
                </a:lnTo>
                <a:lnTo>
                  <a:pt x="11136" y="1657"/>
                </a:lnTo>
                <a:lnTo>
                  <a:pt x="11145" y="1657"/>
                </a:lnTo>
                <a:lnTo>
                  <a:pt x="11155" y="1655"/>
                </a:lnTo>
                <a:lnTo>
                  <a:pt x="11155" y="1655"/>
                </a:lnTo>
                <a:lnTo>
                  <a:pt x="11174" y="1652"/>
                </a:lnTo>
                <a:lnTo>
                  <a:pt x="11195" y="1650"/>
                </a:lnTo>
                <a:lnTo>
                  <a:pt x="11232" y="1650"/>
                </a:lnTo>
                <a:lnTo>
                  <a:pt x="11263" y="1652"/>
                </a:lnTo>
                <a:lnTo>
                  <a:pt x="11274" y="1652"/>
                </a:lnTo>
                <a:lnTo>
                  <a:pt x="11283" y="1652"/>
                </a:lnTo>
                <a:lnTo>
                  <a:pt x="11283" y="1652"/>
                </a:lnTo>
                <a:lnTo>
                  <a:pt x="11287" y="1652"/>
                </a:lnTo>
                <a:lnTo>
                  <a:pt x="11290" y="1652"/>
                </a:lnTo>
                <a:lnTo>
                  <a:pt x="11295" y="1657"/>
                </a:lnTo>
                <a:lnTo>
                  <a:pt x="11303" y="1673"/>
                </a:lnTo>
                <a:lnTo>
                  <a:pt x="11306" y="1678"/>
                </a:lnTo>
                <a:lnTo>
                  <a:pt x="11309" y="1681"/>
                </a:lnTo>
                <a:lnTo>
                  <a:pt x="11312" y="1681"/>
                </a:lnTo>
                <a:lnTo>
                  <a:pt x="11316" y="1681"/>
                </a:lnTo>
                <a:lnTo>
                  <a:pt x="11319" y="1679"/>
                </a:lnTo>
                <a:lnTo>
                  <a:pt x="11324" y="1678"/>
                </a:lnTo>
                <a:lnTo>
                  <a:pt x="11328" y="1673"/>
                </a:lnTo>
                <a:lnTo>
                  <a:pt x="11328" y="1673"/>
                </a:lnTo>
                <a:lnTo>
                  <a:pt x="11335" y="1666"/>
                </a:lnTo>
                <a:lnTo>
                  <a:pt x="11341" y="1663"/>
                </a:lnTo>
                <a:lnTo>
                  <a:pt x="11348" y="1660"/>
                </a:lnTo>
                <a:lnTo>
                  <a:pt x="11354" y="1658"/>
                </a:lnTo>
                <a:lnTo>
                  <a:pt x="11367" y="1658"/>
                </a:lnTo>
                <a:lnTo>
                  <a:pt x="11380" y="1660"/>
                </a:lnTo>
                <a:lnTo>
                  <a:pt x="11407" y="1666"/>
                </a:lnTo>
                <a:lnTo>
                  <a:pt x="11420" y="1668"/>
                </a:lnTo>
                <a:lnTo>
                  <a:pt x="11433" y="1668"/>
                </a:lnTo>
                <a:lnTo>
                  <a:pt x="11433" y="1668"/>
                </a:lnTo>
                <a:lnTo>
                  <a:pt x="11442" y="1666"/>
                </a:lnTo>
                <a:lnTo>
                  <a:pt x="11446" y="1665"/>
                </a:lnTo>
                <a:lnTo>
                  <a:pt x="11447" y="1663"/>
                </a:lnTo>
                <a:lnTo>
                  <a:pt x="11447" y="1662"/>
                </a:lnTo>
                <a:lnTo>
                  <a:pt x="11446" y="1658"/>
                </a:lnTo>
                <a:lnTo>
                  <a:pt x="11441" y="1654"/>
                </a:lnTo>
                <a:lnTo>
                  <a:pt x="11434" y="1649"/>
                </a:lnTo>
                <a:lnTo>
                  <a:pt x="11425" y="1644"/>
                </a:lnTo>
                <a:lnTo>
                  <a:pt x="11405" y="1634"/>
                </a:lnTo>
                <a:lnTo>
                  <a:pt x="11405" y="1634"/>
                </a:lnTo>
                <a:lnTo>
                  <a:pt x="11402" y="1633"/>
                </a:lnTo>
                <a:lnTo>
                  <a:pt x="11401" y="1629"/>
                </a:lnTo>
                <a:lnTo>
                  <a:pt x="11401" y="1626"/>
                </a:lnTo>
                <a:lnTo>
                  <a:pt x="11402" y="1623"/>
                </a:lnTo>
                <a:lnTo>
                  <a:pt x="11409" y="1617"/>
                </a:lnTo>
                <a:lnTo>
                  <a:pt x="11418" y="1610"/>
                </a:lnTo>
                <a:lnTo>
                  <a:pt x="11441" y="1593"/>
                </a:lnTo>
                <a:lnTo>
                  <a:pt x="11450" y="1584"/>
                </a:lnTo>
                <a:lnTo>
                  <a:pt x="11454" y="1580"/>
                </a:lnTo>
                <a:lnTo>
                  <a:pt x="11457" y="1575"/>
                </a:lnTo>
                <a:lnTo>
                  <a:pt x="11457" y="1575"/>
                </a:lnTo>
                <a:lnTo>
                  <a:pt x="11460" y="1570"/>
                </a:lnTo>
                <a:lnTo>
                  <a:pt x="11465" y="1567"/>
                </a:lnTo>
                <a:lnTo>
                  <a:pt x="11478" y="1559"/>
                </a:lnTo>
                <a:lnTo>
                  <a:pt x="11494" y="1551"/>
                </a:lnTo>
                <a:lnTo>
                  <a:pt x="11513" y="1544"/>
                </a:lnTo>
                <a:lnTo>
                  <a:pt x="11555" y="1532"/>
                </a:lnTo>
                <a:lnTo>
                  <a:pt x="11588" y="1523"/>
                </a:lnTo>
                <a:lnTo>
                  <a:pt x="11588" y="1523"/>
                </a:lnTo>
                <a:lnTo>
                  <a:pt x="11593" y="1522"/>
                </a:lnTo>
                <a:lnTo>
                  <a:pt x="11596" y="1522"/>
                </a:lnTo>
                <a:lnTo>
                  <a:pt x="11600" y="1523"/>
                </a:lnTo>
                <a:lnTo>
                  <a:pt x="11603" y="1527"/>
                </a:lnTo>
                <a:lnTo>
                  <a:pt x="11606" y="1535"/>
                </a:lnTo>
                <a:lnTo>
                  <a:pt x="11606" y="1544"/>
                </a:lnTo>
                <a:lnTo>
                  <a:pt x="11606" y="1556"/>
                </a:lnTo>
                <a:lnTo>
                  <a:pt x="11603" y="1567"/>
                </a:lnTo>
                <a:lnTo>
                  <a:pt x="11598" y="1586"/>
                </a:lnTo>
                <a:lnTo>
                  <a:pt x="11598" y="1586"/>
                </a:lnTo>
                <a:lnTo>
                  <a:pt x="11604" y="1580"/>
                </a:lnTo>
                <a:lnTo>
                  <a:pt x="11613" y="1573"/>
                </a:lnTo>
                <a:lnTo>
                  <a:pt x="11635" y="1557"/>
                </a:lnTo>
                <a:lnTo>
                  <a:pt x="11661" y="1541"/>
                </a:lnTo>
                <a:lnTo>
                  <a:pt x="11674" y="1535"/>
                </a:lnTo>
                <a:lnTo>
                  <a:pt x="11686" y="1530"/>
                </a:lnTo>
                <a:lnTo>
                  <a:pt x="11686" y="1530"/>
                </a:lnTo>
                <a:lnTo>
                  <a:pt x="11699" y="1523"/>
                </a:lnTo>
                <a:lnTo>
                  <a:pt x="11710" y="1515"/>
                </a:lnTo>
                <a:lnTo>
                  <a:pt x="11728" y="1499"/>
                </a:lnTo>
                <a:lnTo>
                  <a:pt x="11735" y="1493"/>
                </a:lnTo>
                <a:lnTo>
                  <a:pt x="11738" y="1491"/>
                </a:lnTo>
                <a:lnTo>
                  <a:pt x="11739" y="1491"/>
                </a:lnTo>
                <a:lnTo>
                  <a:pt x="11741" y="1495"/>
                </a:lnTo>
                <a:lnTo>
                  <a:pt x="11741" y="1503"/>
                </a:lnTo>
                <a:lnTo>
                  <a:pt x="11741" y="1503"/>
                </a:lnTo>
                <a:lnTo>
                  <a:pt x="11741" y="1514"/>
                </a:lnTo>
                <a:lnTo>
                  <a:pt x="11739" y="1527"/>
                </a:lnTo>
                <a:lnTo>
                  <a:pt x="11736" y="1540"/>
                </a:lnTo>
                <a:lnTo>
                  <a:pt x="11730" y="1551"/>
                </a:lnTo>
                <a:lnTo>
                  <a:pt x="11723" y="1562"/>
                </a:lnTo>
                <a:lnTo>
                  <a:pt x="11714" y="1572"/>
                </a:lnTo>
                <a:lnTo>
                  <a:pt x="11701" y="1581"/>
                </a:lnTo>
                <a:lnTo>
                  <a:pt x="11686" y="1589"/>
                </a:lnTo>
                <a:lnTo>
                  <a:pt x="11686" y="1589"/>
                </a:lnTo>
                <a:lnTo>
                  <a:pt x="11669" y="1597"/>
                </a:lnTo>
                <a:lnTo>
                  <a:pt x="11651" y="1610"/>
                </a:lnTo>
                <a:lnTo>
                  <a:pt x="11633" y="1625"/>
                </a:lnTo>
                <a:lnTo>
                  <a:pt x="11616" y="1641"/>
                </a:lnTo>
                <a:lnTo>
                  <a:pt x="11587" y="1673"/>
                </a:lnTo>
                <a:lnTo>
                  <a:pt x="11568" y="1697"/>
                </a:lnTo>
                <a:lnTo>
                  <a:pt x="11568" y="1697"/>
                </a:lnTo>
                <a:lnTo>
                  <a:pt x="11561" y="1703"/>
                </a:lnTo>
                <a:lnTo>
                  <a:pt x="11553" y="1706"/>
                </a:lnTo>
                <a:lnTo>
                  <a:pt x="11545" y="1710"/>
                </a:lnTo>
                <a:lnTo>
                  <a:pt x="11537" y="1711"/>
                </a:lnTo>
                <a:lnTo>
                  <a:pt x="11529" y="1713"/>
                </a:lnTo>
                <a:lnTo>
                  <a:pt x="11523" y="1715"/>
                </a:lnTo>
                <a:lnTo>
                  <a:pt x="11518" y="1719"/>
                </a:lnTo>
                <a:lnTo>
                  <a:pt x="11516" y="1724"/>
                </a:lnTo>
                <a:lnTo>
                  <a:pt x="11516" y="1724"/>
                </a:lnTo>
                <a:lnTo>
                  <a:pt x="11515" y="1731"/>
                </a:lnTo>
                <a:lnTo>
                  <a:pt x="11510" y="1740"/>
                </a:lnTo>
                <a:lnTo>
                  <a:pt x="11505" y="1748"/>
                </a:lnTo>
                <a:lnTo>
                  <a:pt x="11497" y="1758"/>
                </a:lnTo>
                <a:lnTo>
                  <a:pt x="11489" y="1767"/>
                </a:lnTo>
                <a:lnTo>
                  <a:pt x="11478" y="1776"/>
                </a:lnTo>
                <a:lnTo>
                  <a:pt x="11465" y="1784"/>
                </a:lnTo>
                <a:lnTo>
                  <a:pt x="11450" y="1790"/>
                </a:lnTo>
                <a:lnTo>
                  <a:pt x="11450" y="1790"/>
                </a:lnTo>
                <a:lnTo>
                  <a:pt x="11444" y="1793"/>
                </a:lnTo>
                <a:lnTo>
                  <a:pt x="11438" y="1798"/>
                </a:lnTo>
                <a:lnTo>
                  <a:pt x="11434" y="1804"/>
                </a:lnTo>
                <a:lnTo>
                  <a:pt x="11433" y="1811"/>
                </a:lnTo>
                <a:lnTo>
                  <a:pt x="11431" y="1819"/>
                </a:lnTo>
                <a:lnTo>
                  <a:pt x="11431" y="1829"/>
                </a:lnTo>
                <a:lnTo>
                  <a:pt x="11434" y="1849"/>
                </a:lnTo>
                <a:lnTo>
                  <a:pt x="11441" y="1870"/>
                </a:lnTo>
                <a:lnTo>
                  <a:pt x="11449" y="1894"/>
                </a:lnTo>
                <a:lnTo>
                  <a:pt x="11463" y="1939"/>
                </a:lnTo>
                <a:lnTo>
                  <a:pt x="11463" y="1939"/>
                </a:lnTo>
                <a:lnTo>
                  <a:pt x="11466" y="1951"/>
                </a:lnTo>
                <a:lnTo>
                  <a:pt x="11468" y="1962"/>
                </a:lnTo>
                <a:lnTo>
                  <a:pt x="11470" y="1986"/>
                </a:lnTo>
                <a:lnTo>
                  <a:pt x="11471" y="2032"/>
                </a:lnTo>
                <a:lnTo>
                  <a:pt x="11473" y="2050"/>
                </a:lnTo>
                <a:lnTo>
                  <a:pt x="11474" y="2058"/>
                </a:lnTo>
                <a:lnTo>
                  <a:pt x="11478" y="2063"/>
                </a:lnTo>
                <a:lnTo>
                  <a:pt x="11482" y="2068"/>
                </a:lnTo>
                <a:lnTo>
                  <a:pt x="11487" y="2069"/>
                </a:lnTo>
                <a:lnTo>
                  <a:pt x="11494" y="2069"/>
                </a:lnTo>
                <a:lnTo>
                  <a:pt x="11502" y="2068"/>
                </a:lnTo>
                <a:lnTo>
                  <a:pt x="11502" y="2068"/>
                </a:lnTo>
                <a:lnTo>
                  <a:pt x="11511" y="2063"/>
                </a:lnTo>
                <a:lnTo>
                  <a:pt x="11519" y="2056"/>
                </a:lnTo>
                <a:lnTo>
                  <a:pt x="11527" y="2050"/>
                </a:lnTo>
                <a:lnTo>
                  <a:pt x="11535" y="2042"/>
                </a:lnTo>
                <a:lnTo>
                  <a:pt x="11550" y="2023"/>
                </a:lnTo>
                <a:lnTo>
                  <a:pt x="11561" y="2003"/>
                </a:lnTo>
                <a:lnTo>
                  <a:pt x="11572" y="1984"/>
                </a:lnTo>
                <a:lnTo>
                  <a:pt x="11579" y="1967"/>
                </a:lnTo>
                <a:lnTo>
                  <a:pt x="11584" y="1952"/>
                </a:lnTo>
                <a:lnTo>
                  <a:pt x="11585" y="1942"/>
                </a:lnTo>
                <a:lnTo>
                  <a:pt x="11585" y="1942"/>
                </a:lnTo>
                <a:lnTo>
                  <a:pt x="11585" y="1939"/>
                </a:lnTo>
                <a:lnTo>
                  <a:pt x="11588" y="1938"/>
                </a:lnTo>
                <a:lnTo>
                  <a:pt x="11595" y="1933"/>
                </a:lnTo>
                <a:lnTo>
                  <a:pt x="11614" y="1928"/>
                </a:lnTo>
                <a:lnTo>
                  <a:pt x="11625" y="1925"/>
                </a:lnTo>
                <a:lnTo>
                  <a:pt x="11635" y="1922"/>
                </a:lnTo>
                <a:lnTo>
                  <a:pt x="11638" y="1918"/>
                </a:lnTo>
                <a:lnTo>
                  <a:pt x="11641" y="1914"/>
                </a:lnTo>
                <a:lnTo>
                  <a:pt x="11643" y="1910"/>
                </a:lnTo>
                <a:lnTo>
                  <a:pt x="11645" y="1904"/>
                </a:lnTo>
                <a:lnTo>
                  <a:pt x="11645" y="1904"/>
                </a:lnTo>
                <a:lnTo>
                  <a:pt x="11645" y="1893"/>
                </a:lnTo>
                <a:lnTo>
                  <a:pt x="11648" y="1881"/>
                </a:lnTo>
                <a:lnTo>
                  <a:pt x="11654" y="1870"/>
                </a:lnTo>
                <a:lnTo>
                  <a:pt x="11661" y="1861"/>
                </a:lnTo>
                <a:lnTo>
                  <a:pt x="11669" y="1851"/>
                </a:lnTo>
                <a:lnTo>
                  <a:pt x="11678" y="1843"/>
                </a:lnTo>
                <a:lnTo>
                  <a:pt x="11688" y="1837"/>
                </a:lnTo>
                <a:lnTo>
                  <a:pt x="11699" y="1832"/>
                </a:lnTo>
                <a:lnTo>
                  <a:pt x="11699" y="1832"/>
                </a:lnTo>
                <a:lnTo>
                  <a:pt x="11704" y="1830"/>
                </a:lnTo>
                <a:lnTo>
                  <a:pt x="11707" y="1827"/>
                </a:lnTo>
                <a:lnTo>
                  <a:pt x="11709" y="1824"/>
                </a:lnTo>
                <a:lnTo>
                  <a:pt x="11709" y="1822"/>
                </a:lnTo>
                <a:lnTo>
                  <a:pt x="11707" y="1814"/>
                </a:lnTo>
                <a:lnTo>
                  <a:pt x="11702" y="1808"/>
                </a:lnTo>
                <a:lnTo>
                  <a:pt x="11696" y="1800"/>
                </a:lnTo>
                <a:lnTo>
                  <a:pt x="11693" y="1790"/>
                </a:lnTo>
                <a:lnTo>
                  <a:pt x="11691" y="1787"/>
                </a:lnTo>
                <a:lnTo>
                  <a:pt x="11691" y="1782"/>
                </a:lnTo>
                <a:lnTo>
                  <a:pt x="11693" y="1777"/>
                </a:lnTo>
                <a:lnTo>
                  <a:pt x="11696" y="1772"/>
                </a:lnTo>
                <a:lnTo>
                  <a:pt x="11696" y="1772"/>
                </a:lnTo>
                <a:lnTo>
                  <a:pt x="11709" y="1756"/>
                </a:lnTo>
                <a:lnTo>
                  <a:pt x="11712" y="1750"/>
                </a:lnTo>
                <a:lnTo>
                  <a:pt x="11714" y="1742"/>
                </a:lnTo>
                <a:lnTo>
                  <a:pt x="11712" y="1735"/>
                </a:lnTo>
                <a:lnTo>
                  <a:pt x="11707" y="1727"/>
                </a:lnTo>
                <a:lnTo>
                  <a:pt x="11701" y="1718"/>
                </a:lnTo>
                <a:lnTo>
                  <a:pt x="11690" y="1706"/>
                </a:lnTo>
                <a:lnTo>
                  <a:pt x="11690" y="1706"/>
                </a:lnTo>
                <a:lnTo>
                  <a:pt x="11680" y="1698"/>
                </a:lnTo>
                <a:lnTo>
                  <a:pt x="11675" y="1692"/>
                </a:lnTo>
                <a:lnTo>
                  <a:pt x="11675" y="1690"/>
                </a:lnTo>
                <a:lnTo>
                  <a:pt x="11675" y="1690"/>
                </a:lnTo>
                <a:lnTo>
                  <a:pt x="11680" y="1687"/>
                </a:lnTo>
                <a:lnTo>
                  <a:pt x="11686" y="1684"/>
                </a:lnTo>
                <a:lnTo>
                  <a:pt x="11696" y="1678"/>
                </a:lnTo>
                <a:lnTo>
                  <a:pt x="11706" y="1666"/>
                </a:lnTo>
                <a:lnTo>
                  <a:pt x="11712" y="1658"/>
                </a:lnTo>
                <a:lnTo>
                  <a:pt x="11717" y="1647"/>
                </a:lnTo>
                <a:lnTo>
                  <a:pt x="11717" y="1647"/>
                </a:lnTo>
                <a:lnTo>
                  <a:pt x="11722" y="1637"/>
                </a:lnTo>
                <a:lnTo>
                  <a:pt x="11726" y="1631"/>
                </a:lnTo>
                <a:lnTo>
                  <a:pt x="11731" y="1625"/>
                </a:lnTo>
                <a:lnTo>
                  <a:pt x="11736" y="1621"/>
                </a:lnTo>
                <a:lnTo>
                  <a:pt x="11741" y="1620"/>
                </a:lnTo>
                <a:lnTo>
                  <a:pt x="11746" y="1618"/>
                </a:lnTo>
                <a:lnTo>
                  <a:pt x="11754" y="1618"/>
                </a:lnTo>
                <a:lnTo>
                  <a:pt x="11762" y="1621"/>
                </a:lnTo>
                <a:lnTo>
                  <a:pt x="11770" y="1621"/>
                </a:lnTo>
                <a:lnTo>
                  <a:pt x="11775" y="1621"/>
                </a:lnTo>
                <a:lnTo>
                  <a:pt x="11778" y="1620"/>
                </a:lnTo>
                <a:lnTo>
                  <a:pt x="11783" y="1618"/>
                </a:lnTo>
                <a:lnTo>
                  <a:pt x="11786" y="1613"/>
                </a:lnTo>
                <a:lnTo>
                  <a:pt x="11786" y="1613"/>
                </a:lnTo>
                <a:lnTo>
                  <a:pt x="11789" y="1609"/>
                </a:lnTo>
                <a:lnTo>
                  <a:pt x="11792" y="1607"/>
                </a:lnTo>
                <a:lnTo>
                  <a:pt x="11796" y="1605"/>
                </a:lnTo>
                <a:lnTo>
                  <a:pt x="11799" y="1607"/>
                </a:lnTo>
                <a:lnTo>
                  <a:pt x="11802" y="1612"/>
                </a:lnTo>
                <a:lnTo>
                  <a:pt x="11805" y="1618"/>
                </a:lnTo>
                <a:lnTo>
                  <a:pt x="11808" y="1626"/>
                </a:lnTo>
                <a:lnTo>
                  <a:pt x="11813" y="1634"/>
                </a:lnTo>
                <a:lnTo>
                  <a:pt x="11815" y="1636"/>
                </a:lnTo>
                <a:lnTo>
                  <a:pt x="11818" y="1637"/>
                </a:lnTo>
                <a:lnTo>
                  <a:pt x="11821" y="1639"/>
                </a:lnTo>
                <a:lnTo>
                  <a:pt x="11824" y="1637"/>
                </a:lnTo>
                <a:lnTo>
                  <a:pt x="11824" y="1637"/>
                </a:lnTo>
                <a:lnTo>
                  <a:pt x="11832" y="1633"/>
                </a:lnTo>
                <a:lnTo>
                  <a:pt x="11839" y="1626"/>
                </a:lnTo>
                <a:lnTo>
                  <a:pt x="11855" y="1612"/>
                </a:lnTo>
                <a:lnTo>
                  <a:pt x="11863" y="1605"/>
                </a:lnTo>
                <a:lnTo>
                  <a:pt x="11874" y="1599"/>
                </a:lnTo>
                <a:lnTo>
                  <a:pt x="11887" y="1596"/>
                </a:lnTo>
                <a:lnTo>
                  <a:pt x="11900" y="1596"/>
                </a:lnTo>
                <a:lnTo>
                  <a:pt x="11900" y="1596"/>
                </a:lnTo>
                <a:lnTo>
                  <a:pt x="11908" y="1597"/>
                </a:lnTo>
                <a:lnTo>
                  <a:pt x="11916" y="1599"/>
                </a:lnTo>
                <a:lnTo>
                  <a:pt x="11927" y="1607"/>
                </a:lnTo>
                <a:lnTo>
                  <a:pt x="11938" y="1617"/>
                </a:lnTo>
                <a:lnTo>
                  <a:pt x="11946" y="1625"/>
                </a:lnTo>
                <a:lnTo>
                  <a:pt x="11954" y="1633"/>
                </a:lnTo>
                <a:lnTo>
                  <a:pt x="11958" y="1634"/>
                </a:lnTo>
                <a:lnTo>
                  <a:pt x="11961" y="1636"/>
                </a:lnTo>
                <a:lnTo>
                  <a:pt x="11962" y="1636"/>
                </a:lnTo>
                <a:lnTo>
                  <a:pt x="11966" y="1633"/>
                </a:lnTo>
                <a:lnTo>
                  <a:pt x="11967" y="1629"/>
                </a:lnTo>
                <a:lnTo>
                  <a:pt x="11970" y="1623"/>
                </a:lnTo>
                <a:lnTo>
                  <a:pt x="11970" y="1623"/>
                </a:lnTo>
                <a:lnTo>
                  <a:pt x="11974" y="1617"/>
                </a:lnTo>
                <a:lnTo>
                  <a:pt x="11979" y="1609"/>
                </a:lnTo>
                <a:lnTo>
                  <a:pt x="11987" y="1601"/>
                </a:lnTo>
                <a:lnTo>
                  <a:pt x="11995" y="1591"/>
                </a:lnTo>
                <a:lnTo>
                  <a:pt x="12017" y="1573"/>
                </a:lnTo>
                <a:lnTo>
                  <a:pt x="12044" y="1556"/>
                </a:lnTo>
                <a:lnTo>
                  <a:pt x="12072" y="1540"/>
                </a:lnTo>
                <a:lnTo>
                  <a:pt x="12099" y="1525"/>
                </a:lnTo>
                <a:lnTo>
                  <a:pt x="12144" y="1503"/>
                </a:lnTo>
                <a:lnTo>
                  <a:pt x="12144" y="1503"/>
                </a:lnTo>
                <a:lnTo>
                  <a:pt x="12158" y="1495"/>
                </a:lnTo>
                <a:lnTo>
                  <a:pt x="12170" y="1488"/>
                </a:lnTo>
                <a:lnTo>
                  <a:pt x="12187" y="1479"/>
                </a:lnTo>
                <a:lnTo>
                  <a:pt x="12195" y="1475"/>
                </a:lnTo>
                <a:lnTo>
                  <a:pt x="12205" y="1474"/>
                </a:lnTo>
                <a:lnTo>
                  <a:pt x="12218" y="1475"/>
                </a:lnTo>
                <a:lnTo>
                  <a:pt x="12234" y="1479"/>
                </a:lnTo>
                <a:lnTo>
                  <a:pt x="12234" y="1479"/>
                </a:lnTo>
                <a:lnTo>
                  <a:pt x="12248" y="1483"/>
                </a:lnTo>
                <a:lnTo>
                  <a:pt x="12259" y="1488"/>
                </a:lnTo>
                <a:lnTo>
                  <a:pt x="12267" y="1495"/>
                </a:lnTo>
                <a:lnTo>
                  <a:pt x="12272" y="1499"/>
                </a:lnTo>
                <a:lnTo>
                  <a:pt x="12275" y="1503"/>
                </a:lnTo>
                <a:lnTo>
                  <a:pt x="12279" y="1503"/>
                </a:lnTo>
                <a:lnTo>
                  <a:pt x="12280" y="1499"/>
                </a:lnTo>
                <a:lnTo>
                  <a:pt x="12285" y="1491"/>
                </a:lnTo>
                <a:lnTo>
                  <a:pt x="12285" y="1491"/>
                </a:lnTo>
                <a:lnTo>
                  <a:pt x="12288" y="1482"/>
                </a:lnTo>
                <a:lnTo>
                  <a:pt x="12290" y="1474"/>
                </a:lnTo>
                <a:lnTo>
                  <a:pt x="12290" y="1466"/>
                </a:lnTo>
                <a:lnTo>
                  <a:pt x="12287" y="1458"/>
                </a:lnTo>
                <a:lnTo>
                  <a:pt x="12282" y="1443"/>
                </a:lnTo>
                <a:lnTo>
                  <a:pt x="12279" y="1434"/>
                </a:lnTo>
                <a:lnTo>
                  <a:pt x="12279" y="1422"/>
                </a:lnTo>
                <a:lnTo>
                  <a:pt x="12279" y="1422"/>
                </a:lnTo>
                <a:lnTo>
                  <a:pt x="12277" y="1413"/>
                </a:lnTo>
                <a:lnTo>
                  <a:pt x="12274" y="1408"/>
                </a:lnTo>
                <a:lnTo>
                  <a:pt x="12269" y="1405"/>
                </a:lnTo>
                <a:lnTo>
                  <a:pt x="12261" y="1403"/>
                </a:lnTo>
                <a:lnTo>
                  <a:pt x="12240" y="1405"/>
                </a:lnTo>
                <a:lnTo>
                  <a:pt x="12227" y="1406"/>
                </a:lnTo>
                <a:lnTo>
                  <a:pt x="12213" y="1405"/>
                </a:lnTo>
                <a:lnTo>
                  <a:pt x="12213" y="1405"/>
                </a:lnTo>
                <a:lnTo>
                  <a:pt x="12205" y="1405"/>
                </a:lnTo>
                <a:lnTo>
                  <a:pt x="12200" y="1401"/>
                </a:lnTo>
                <a:lnTo>
                  <a:pt x="12197" y="1398"/>
                </a:lnTo>
                <a:lnTo>
                  <a:pt x="12194" y="1393"/>
                </a:lnTo>
                <a:lnTo>
                  <a:pt x="12194" y="1389"/>
                </a:lnTo>
                <a:lnTo>
                  <a:pt x="12194" y="1384"/>
                </a:lnTo>
                <a:lnTo>
                  <a:pt x="12194" y="1379"/>
                </a:lnTo>
                <a:lnTo>
                  <a:pt x="12197" y="1374"/>
                </a:lnTo>
                <a:lnTo>
                  <a:pt x="12200" y="1369"/>
                </a:lnTo>
                <a:lnTo>
                  <a:pt x="12203" y="1365"/>
                </a:lnTo>
                <a:lnTo>
                  <a:pt x="12208" y="1361"/>
                </a:lnTo>
                <a:lnTo>
                  <a:pt x="12214" y="1358"/>
                </a:lnTo>
                <a:lnTo>
                  <a:pt x="12219" y="1357"/>
                </a:lnTo>
                <a:lnTo>
                  <a:pt x="12226" y="1357"/>
                </a:lnTo>
                <a:lnTo>
                  <a:pt x="12234" y="1357"/>
                </a:lnTo>
                <a:lnTo>
                  <a:pt x="12240" y="1360"/>
                </a:lnTo>
                <a:lnTo>
                  <a:pt x="12240" y="1360"/>
                </a:lnTo>
                <a:lnTo>
                  <a:pt x="12247" y="1363"/>
                </a:lnTo>
                <a:lnTo>
                  <a:pt x="12253" y="1365"/>
                </a:lnTo>
                <a:lnTo>
                  <a:pt x="12259" y="1365"/>
                </a:lnTo>
                <a:lnTo>
                  <a:pt x="12264" y="1365"/>
                </a:lnTo>
                <a:lnTo>
                  <a:pt x="12269" y="1363"/>
                </a:lnTo>
                <a:lnTo>
                  <a:pt x="12274" y="1360"/>
                </a:lnTo>
                <a:lnTo>
                  <a:pt x="12284" y="1352"/>
                </a:lnTo>
                <a:lnTo>
                  <a:pt x="12298" y="1334"/>
                </a:lnTo>
                <a:lnTo>
                  <a:pt x="12306" y="1324"/>
                </a:lnTo>
                <a:lnTo>
                  <a:pt x="12312" y="1318"/>
                </a:lnTo>
                <a:lnTo>
                  <a:pt x="12312" y="1318"/>
                </a:lnTo>
                <a:lnTo>
                  <a:pt x="12319" y="1313"/>
                </a:lnTo>
                <a:lnTo>
                  <a:pt x="12320" y="1308"/>
                </a:lnTo>
                <a:lnTo>
                  <a:pt x="12320" y="1302"/>
                </a:lnTo>
                <a:lnTo>
                  <a:pt x="12319" y="1297"/>
                </a:lnTo>
                <a:lnTo>
                  <a:pt x="12312" y="1284"/>
                </a:lnTo>
                <a:lnTo>
                  <a:pt x="12312" y="1278"/>
                </a:lnTo>
                <a:lnTo>
                  <a:pt x="12312" y="1270"/>
                </a:lnTo>
                <a:lnTo>
                  <a:pt x="12312" y="1270"/>
                </a:lnTo>
                <a:lnTo>
                  <a:pt x="12316" y="1267"/>
                </a:lnTo>
                <a:lnTo>
                  <a:pt x="12317" y="1263"/>
                </a:lnTo>
                <a:lnTo>
                  <a:pt x="12325" y="1260"/>
                </a:lnTo>
                <a:lnTo>
                  <a:pt x="12333" y="1260"/>
                </a:lnTo>
                <a:lnTo>
                  <a:pt x="12343" y="1263"/>
                </a:lnTo>
                <a:lnTo>
                  <a:pt x="12351" y="1267"/>
                </a:lnTo>
                <a:lnTo>
                  <a:pt x="12357" y="1273"/>
                </a:lnTo>
                <a:lnTo>
                  <a:pt x="12362" y="1279"/>
                </a:lnTo>
                <a:lnTo>
                  <a:pt x="12362" y="1284"/>
                </a:lnTo>
                <a:lnTo>
                  <a:pt x="12362" y="1287"/>
                </a:lnTo>
                <a:lnTo>
                  <a:pt x="12362" y="1287"/>
                </a:lnTo>
                <a:lnTo>
                  <a:pt x="12361" y="1291"/>
                </a:lnTo>
                <a:lnTo>
                  <a:pt x="12362" y="1294"/>
                </a:lnTo>
                <a:lnTo>
                  <a:pt x="12364" y="1296"/>
                </a:lnTo>
                <a:lnTo>
                  <a:pt x="12365" y="1297"/>
                </a:lnTo>
                <a:lnTo>
                  <a:pt x="12375" y="1300"/>
                </a:lnTo>
                <a:lnTo>
                  <a:pt x="12385" y="1302"/>
                </a:lnTo>
                <a:lnTo>
                  <a:pt x="12410" y="1304"/>
                </a:lnTo>
                <a:lnTo>
                  <a:pt x="12423" y="1305"/>
                </a:lnTo>
                <a:lnTo>
                  <a:pt x="12434" y="1308"/>
                </a:lnTo>
                <a:lnTo>
                  <a:pt x="12434" y="1308"/>
                </a:lnTo>
                <a:lnTo>
                  <a:pt x="12442" y="1313"/>
                </a:lnTo>
                <a:lnTo>
                  <a:pt x="12449" y="1318"/>
                </a:lnTo>
                <a:lnTo>
                  <a:pt x="12454" y="1324"/>
                </a:lnTo>
                <a:lnTo>
                  <a:pt x="12458" y="1331"/>
                </a:lnTo>
                <a:lnTo>
                  <a:pt x="12462" y="1337"/>
                </a:lnTo>
                <a:lnTo>
                  <a:pt x="12467" y="1344"/>
                </a:lnTo>
                <a:lnTo>
                  <a:pt x="12471" y="1347"/>
                </a:lnTo>
                <a:lnTo>
                  <a:pt x="12479" y="1350"/>
                </a:lnTo>
                <a:lnTo>
                  <a:pt x="12479" y="1350"/>
                </a:lnTo>
                <a:lnTo>
                  <a:pt x="12487" y="1352"/>
                </a:lnTo>
                <a:lnTo>
                  <a:pt x="12495" y="1353"/>
                </a:lnTo>
                <a:lnTo>
                  <a:pt x="12510" y="1361"/>
                </a:lnTo>
                <a:lnTo>
                  <a:pt x="12531" y="1374"/>
                </a:lnTo>
                <a:lnTo>
                  <a:pt x="12531" y="1374"/>
                </a:lnTo>
                <a:lnTo>
                  <a:pt x="12537" y="1376"/>
                </a:lnTo>
                <a:lnTo>
                  <a:pt x="12544" y="1374"/>
                </a:lnTo>
                <a:lnTo>
                  <a:pt x="12552" y="1371"/>
                </a:lnTo>
                <a:lnTo>
                  <a:pt x="12560" y="1365"/>
                </a:lnTo>
                <a:lnTo>
                  <a:pt x="12569" y="1358"/>
                </a:lnTo>
                <a:lnTo>
                  <a:pt x="12579" y="1349"/>
                </a:lnTo>
                <a:lnTo>
                  <a:pt x="12589" y="1337"/>
                </a:lnTo>
                <a:lnTo>
                  <a:pt x="12597" y="1326"/>
                </a:lnTo>
                <a:lnTo>
                  <a:pt x="12597" y="1326"/>
                </a:lnTo>
                <a:lnTo>
                  <a:pt x="12608" y="1313"/>
                </a:lnTo>
                <a:lnTo>
                  <a:pt x="12619" y="1304"/>
                </a:lnTo>
                <a:lnTo>
                  <a:pt x="12630" y="1297"/>
                </a:lnTo>
                <a:lnTo>
                  <a:pt x="12643" y="1292"/>
                </a:lnTo>
                <a:lnTo>
                  <a:pt x="12662" y="1286"/>
                </a:lnTo>
                <a:lnTo>
                  <a:pt x="12670" y="1284"/>
                </a:lnTo>
                <a:lnTo>
                  <a:pt x="12670" y="1284"/>
                </a:lnTo>
                <a:lnTo>
                  <a:pt x="12672" y="1281"/>
                </a:lnTo>
                <a:lnTo>
                  <a:pt x="12672" y="1278"/>
                </a:lnTo>
                <a:lnTo>
                  <a:pt x="12669" y="1273"/>
                </a:lnTo>
                <a:lnTo>
                  <a:pt x="12666" y="1268"/>
                </a:lnTo>
                <a:lnTo>
                  <a:pt x="12658" y="1262"/>
                </a:lnTo>
                <a:lnTo>
                  <a:pt x="12643" y="1255"/>
                </a:lnTo>
                <a:lnTo>
                  <a:pt x="12625" y="1249"/>
                </a:lnTo>
                <a:lnTo>
                  <a:pt x="12625" y="1249"/>
                </a:lnTo>
                <a:close/>
                <a:moveTo>
                  <a:pt x="7839" y="2684"/>
                </a:moveTo>
                <a:lnTo>
                  <a:pt x="7839" y="2684"/>
                </a:lnTo>
                <a:lnTo>
                  <a:pt x="7794" y="2686"/>
                </a:lnTo>
                <a:lnTo>
                  <a:pt x="7758" y="2686"/>
                </a:lnTo>
                <a:lnTo>
                  <a:pt x="7734" y="2684"/>
                </a:lnTo>
                <a:lnTo>
                  <a:pt x="7734" y="2684"/>
                </a:lnTo>
                <a:lnTo>
                  <a:pt x="7726" y="2681"/>
                </a:lnTo>
                <a:lnTo>
                  <a:pt x="7718" y="2678"/>
                </a:lnTo>
                <a:lnTo>
                  <a:pt x="7700" y="2663"/>
                </a:lnTo>
                <a:lnTo>
                  <a:pt x="7683" y="2649"/>
                </a:lnTo>
                <a:lnTo>
                  <a:pt x="7665" y="2636"/>
                </a:lnTo>
                <a:lnTo>
                  <a:pt x="7665" y="2636"/>
                </a:lnTo>
                <a:lnTo>
                  <a:pt x="7660" y="2630"/>
                </a:lnTo>
                <a:lnTo>
                  <a:pt x="7657" y="2625"/>
                </a:lnTo>
                <a:lnTo>
                  <a:pt x="7657" y="2618"/>
                </a:lnTo>
                <a:lnTo>
                  <a:pt x="7657" y="2614"/>
                </a:lnTo>
                <a:lnTo>
                  <a:pt x="7662" y="2605"/>
                </a:lnTo>
                <a:lnTo>
                  <a:pt x="7665" y="2602"/>
                </a:lnTo>
                <a:lnTo>
                  <a:pt x="7665" y="2602"/>
                </a:lnTo>
                <a:lnTo>
                  <a:pt x="7667" y="2589"/>
                </a:lnTo>
                <a:lnTo>
                  <a:pt x="7670" y="2580"/>
                </a:lnTo>
                <a:lnTo>
                  <a:pt x="7676" y="2570"/>
                </a:lnTo>
                <a:lnTo>
                  <a:pt x="7676" y="2570"/>
                </a:lnTo>
                <a:lnTo>
                  <a:pt x="7683" y="2559"/>
                </a:lnTo>
                <a:lnTo>
                  <a:pt x="7691" y="2544"/>
                </a:lnTo>
                <a:lnTo>
                  <a:pt x="7694" y="2530"/>
                </a:lnTo>
                <a:lnTo>
                  <a:pt x="7696" y="2524"/>
                </a:lnTo>
                <a:lnTo>
                  <a:pt x="7694" y="2519"/>
                </a:lnTo>
                <a:lnTo>
                  <a:pt x="7694" y="2519"/>
                </a:lnTo>
                <a:lnTo>
                  <a:pt x="7689" y="2509"/>
                </a:lnTo>
                <a:lnTo>
                  <a:pt x="7680" y="2496"/>
                </a:lnTo>
                <a:lnTo>
                  <a:pt x="7672" y="2483"/>
                </a:lnTo>
                <a:lnTo>
                  <a:pt x="7665" y="2475"/>
                </a:lnTo>
                <a:lnTo>
                  <a:pt x="7665" y="2475"/>
                </a:lnTo>
                <a:lnTo>
                  <a:pt x="7664" y="2472"/>
                </a:lnTo>
                <a:lnTo>
                  <a:pt x="7664" y="2472"/>
                </a:lnTo>
                <a:lnTo>
                  <a:pt x="7662" y="2471"/>
                </a:lnTo>
                <a:lnTo>
                  <a:pt x="7662" y="2471"/>
                </a:lnTo>
                <a:lnTo>
                  <a:pt x="7664" y="2472"/>
                </a:lnTo>
                <a:lnTo>
                  <a:pt x="7664" y="2472"/>
                </a:lnTo>
                <a:lnTo>
                  <a:pt x="7656" y="2458"/>
                </a:lnTo>
                <a:lnTo>
                  <a:pt x="7643" y="2435"/>
                </a:lnTo>
                <a:lnTo>
                  <a:pt x="7631" y="2413"/>
                </a:lnTo>
                <a:lnTo>
                  <a:pt x="7628" y="2402"/>
                </a:lnTo>
                <a:lnTo>
                  <a:pt x="7627" y="2394"/>
                </a:lnTo>
                <a:lnTo>
                  <a:pt x="7627" y="2394"/>
                </a:lnTo>
                <a:lnTo>
                  <a:pt x="7627" y="2390"/>
                </a:lnTo>
                <a:lnTo>
                  <a:pt x="7625" y="2386"/>
                </a:lnTo>
                <a:lnTo>
                  <a:pt x="7617" y="2378"/>
                </a:lnTo>
                <a:lnTo>
                  <a:pt x="7609" y="2370"/>
                </a:lnTo>
                <a:lnTo>
                  <a:pt x="7598" y="2361"/>
                </a:lnTo>
                <a:lnTo>
                  <a:pt x="7588" y="2353"/>
                </a:lnTo>
                <a:lnTo>
                  <a:pt x="7580" y="2345"/>
                </a:lnTo>
                <a:lnTo>
                  <a:pt x="7578" y="2342"/>
                </a:lnTo>
                <a:lnTo>
                  <a:pt x="7577" y="2339"/>
                </a:lnTo>
                <a:lnTo>
                  <a:pt x="7578" y="2337"/>
                </a:lnTo>
                <a:lnTo>
                  <a:pt x="7580" y="2334"/>
                </a:lnTo>
                <a:lnTo>
                  <a:pt x="7580" y="2334"/>
                </a:lnTo>
                <a:lnTo>
                  <a:pt x="7593" y="2325"/>
                </a:lnTo>
                <a:lnTo>
                  <a:pt x="7606" y="2312"/>
                </a:lnTo>
                <a:lnTo>
                  <a:pt x="7612" y="2305"/>
                </a:lnTo>
                <a:lnTo>
                  <a:pt x="7617" y="2297"/>
                </a:lnTo>
                <a:lnTo>
                  <a:pt x="7620" y="2288"/>
                </a:lnTo>
                <a:lnTo>
                  <a:pt x="7622" y="2275"/>
                </a:lnTo>
                <a:lnTo>
                  <a:pt x="7622" y="2275"/>
                </a:lnTo>
                <a:lnTo>
                  <a:pt x="7622" y="2270"/>
                </a:lnTo>
                <a:lnTo>
                  <a:pt x="7623" y="2268"/>
                </a:lnTo>
                <a:lnTo>
                  <a:pt x="7627" y="2267"/>
                </a:lnTo>
                <a:lnTo>
                  <a:pt x="7630" y="2268"/>
                </a:lnTo>
                <a:lnTo>
                  <a:pt x="7646" y="2281"/>
                </a:lnTo>
                <a:lnTo>
                  <a:pt x="7651" y="2284"/>
                </a:lnTo>
                <a:lnTo>
                  <a:pt x="7656" y="2286"/>
                </a:lnTo>
                <a:lnTo>
                  <a:pt x="7660" y="2286"/>
                </a:lnTo>
                <a:lnTo>
                  <a:pt x="7667" y="2284"/>
                </a:lnTo>
                <a:lnTo>
                  <a:pt x="7672" y="2281"/>
                </a:lnTo>
                <a:lnTo>
                  <a:pt x="7676" y="2275"/>
                </a:lnTo>
                <a:lnTo>
                  <a:pt x="7681" y="2265"/>
                </a:lnTo>
                <a:lnTo>
                  <a:pt x="7686" y="2251"/>
                </a:lnTo>
                <a:lnTo>
                  <a:pt x="7686" y="2251"/>
                </a:lnTo>
                <a:lnTo>
                  <a:pt x="7697" y="2260"/>
                </a:lnTo>
                <a:lnTo>
                  <a:pt x="7710" y="2268"/>
                </a:lnTo>
                <a:lnTo>
                  <a:pt x="7723" y="2280"/>
                </a:lnTo>
                <a:lnTo>
                  <a:pt x="7729" y="2286"/>
                </a:lnTo>
                <a:lnTo>
                  <a:pt x="7734" y="2292"/>
                </a:lnTo>
                <a:lnTo>
                  <a:pt x="7734" y="2292"/>
                </a:lnTo>
                <a:lnTo>
                  <a:pt x="7742" y="2304"/>
                </a:lnTo>
                <a:lnTo>
                  <a:pt x="7744" y="2309"/>
                </a:lnTo>
                <a:lnTo>
                  <a:pt x="7744" y="2310"/>
                </a:lnTo>
                <a:lnTo>
                  <a:pt x="7742" y="2312"/>
                </a:lnTo>
                <a:lnTo>
                  <a:pt x="7734" y="2320"/>
                </a:lnTo>
                <a:lnTo>
                  <a:pt x="7734" y="2320"/>
                </a:lnTo>
                <a:lnTo>
                  <a:pt x="7723" y="2331"/>
                </a:lnTo>
                <a:lnTo>
                  <a:pt x="7713" y="2341"/>
                </a:lnTo>
                <a:lnTo>
                  <a:pt x="7712" y="2345"/>
                </a:lnTo>
                <a:lnTo>
                  <a:pt x="7710" y="2350"/>
                </a:lnTo>
                <a:lnTo>
                  <a:pt x="7713" y="2355"/>
                </a:lnTo>
                <a:lnTo>
                  <a:pt x="7718" y="2361"/>
                </a:lnTo>
                <a:lnTo>
                  <a:pt x="7718" y="2361"/>
                </a:lnTo>
                <a:lnTo>
                  <a:pt x="7726" y="2370"/>
                </a:lnTo>
                <a:lnTo>
                  <a:pt x="7739" y="2378"/>
                </a:lnTo>
                <a:lnTo>
                  <a:pt x="7766" y="2395"/>
                </a:lnTo>
                <a:lnTo>
                  <a:pt x="7792" y="2413"/>
                </a:lnTo>
                <a:lnTo>
                  <a:pt x="7798" y="2419"/>
                </a:lnTo>
                <a:lnTo>
                  <a:pt x="7800" y="2422"/>
                </a:lnTo>
                <a:lnTo>
                  <a:pt x="7800" y="2424"/>
                </a:lnTo>
                <a:lnTo>
                  <a:pt x="7800" y="2424"/>
                </a:lnTo>
                <a:lnTo>
                  <a:pt x="7795" y="2451"/>
                </a:lnTo>
                <a:lnTo>
                  <a:pt x="7790" y="2471"/>
                </a:lnTo>
                <a:lnTo>
                  <a:pt x="7784" y="2493"/>
                </a:lnTo>
                <a:lnTo>
                  <a:pt x="7784" y="2493"/>
                </a:lnTo>
                <a:lnTo>
                  <a:pt x="7781" y="2504"/>
                </a:lnTo>
                <a:lnTo>
                  <a:pt x="7781" y="2514"/>
                </a:lnTo>
                <a:lnTo>
                  <a:pt x="7782" y="2520"/>
                </a:lnTo>
                <a:lnTo>
                  <a:pt x="7786" y="2527"/>
                </a:lnTo>
                <a:lnTo>
                  <a:pt x="7790" y="2532"/>
                </a:lnTo>
                <a:lnTo>
                  <a:pt x="7795" y="2536"/>
                </a:lnTo>
                <a:lnTo>
                  <a:pt x="7805" y="2541"/>
                </a:lnTo>
                <a:lnTo>
                  <a:pt x="7805" y="2541"/>
                </a:lnTo>
                <a:lnTo>
                  <a:pt x="7813" y="2549"/>
                </a:lnTo>
                <a:lnTo>
                  <a:pt x="7821" y="2557"/>
                </a:lnTo>
                <a:lnTo>
                  <a:pt x="7829" y="2567"/>
                </a:lnTo>
                <a:lnTo>
                  <a:pt x="7847" y="2652"/>
                </a:lnTo>
                <a:lnTo>
                  <a:pt x="7839" y="2684"/>
                </a:lnTo>
                <a:close/>
                <a:moveTo>
                  <a:pt x="7644" y="2474"/>
                </a:moveTo>
                <a:lnTo>
                  <a:pt x="7644" y="2474"/>
                </a:lnTo>
                <a:lnTo>
                  <a:pt x="7646" y="2472"/>
                </a:lnTo>
                <a:lnTo>
                  <a:pt x="7646" y="2472"/>
                </a:lnTo>
                <a:lnTo>
                  <a:pt x="7644" y="2474"/>
                </a:lnTo>
                <a:lnTo>
                  <a:pt x="7644" y="2474"/>
                </a:lnTo>
                <a:close/>
                <a:moveTo>
                  <a:pt x="7648" y="2472"/>
                </a:moveTo>
                <a:lnTo>
                  <a:pt x="7648" y="2472"/>
                </a:lnTo>
                <a:lnTo>
                  <a:pt x="7649" y="2471"/>
                </a:lnTo>
                <a:lnTo>
                  <a:pt x="7649" y="2471"/>
                </a:lnTo>
                <a:lnTo>
                  <a:pt x="7648" y="2472"/>
                </a:lnTo>
                <a:lnTo>
                  <a:pt x="7648" y="2472"/>
                </a:lnTo>
                <a:close/>
                <a:moveTo>
                  <a:pt x="7651" y="2471"/>
                </a:moveTo>
                <a:lnTo>
                  <a:pt x="7651" y="2471"/>
                </a:lnTo>
                <a:lnTo>
                  <a:pt x="7652" y="2471"/>
                </a:lnTo>
                <a:lnTo>
                  <a:pt x="7652" y="2471"/>
                </a:lnTo>
                <a:lnTo>
                  <a:pt x="7651" y="2471"/>
                </a:lnTo>
                <a:lnTo>
                  <a:pt x="7651" y="2471"/>
                </a:lnTo>
                <a:close/>
                <a:moveTo>
                  <a:pt x="7654" y="2471"/>
                </a:moveTo>
                <a:lnTo>
                  <a:pt x="7654" y="2471"/>
                </a:lnTo>
                <a:lnTo>
                  <a:pt x="7656" y="2469"/>
                </a:lnTo>
                <a:lnTo>
                  <a:pt x="7656" y="2469"/>
                </a:lnTo>
                <a:lnTo>
                  <a:pt x="7654" y="2471"/>
                </a:lnTo>
                <a:lnTo>
                  <a:pt x="7654" y="2471"/>
                </a:lnTo>
                <a:close/>
                <a:moveTo>
                  <a:pt x="7657" y="2469"/>
                </a:moveTo>
                <a:lnTo>
                  <a:pt x="7657" y="2469"/>
                </a:lnTo>
                <a:lnTo>
                  <a:pt x="7659" y="2469"/>
                </a:lnTo>
                <a:lnTo>
                  <a:pt x="7659" y="2469"/>
                </a:lnTo>
                <a:lnTo>
                  <a:pt x="7657" y="2469"/>
                </a:lnTo>
                <a:lnTo>
                  <a:pt x="7657" y="2469"/>
                </a:lnTo>
                <a:close/>
                <a:moveTo>
                  <a:pt x="7660" y="2471"/>
                </a:moveTo>
                <a:lnTo>
                  <a:pt x="7660" y="2471"/>
                </a:lnTo>
                <a:lnTo>
                  <a:pt x="7662" y="2471"/>
                </a:lnTo>
                <a:lnTo>
                  <a:pt x="7662" y="2471"/>
                </a:lnTo>
                <a:lnTo>
                  <a:pt x="7660" y="2471"/>
                </a:lnTo>
                <a:lnTo>
                  <a:pt x="7660" y="2471"/>
                </a:lnTo>
                <a:close/>
                <a:moveTo>
                  <a:pt x="10195" y="3471"/>
                </a:moveTo>
                <a:lnTo>
                  <a:pt x="10195" y="3471"/>
                </a:lnTo>
                <a:lnTo>
                  <a:pt x="10197" y="3461"/>
                </a:lnTo>
                <a:lnTo>
                  <a:pt x="10197" y="3450"/>
                </a:lnTo>
                <a:lnTo>
                  <a:pt x="10195" y="3429"/>
                </a:lnTo>
                <a:lnTo>
                  <a:pt x="10195" y="3429"/>
                </a:lnTo>
                <a:lnTo>
                  <a:pt x="10195" y="3424"/>
                </a:lnTo>
                <a:lnTo>
                  <a:pt x="10193" y="3421"/>
                </a:lnTo>
                <a:lnTo>
                  <a:pt x="10190" y="3413"/>
                </a:lnTo>
                <a:lnTo>
                  <a:pt x="10190" y="3410"/>
                </a:lnTo>
                <a:lnTo>
                  <a:pt x="10190" y="3407"/>
                </a:lnTo>
                <a:lnTo>
                  <a:pt x="10190" y="3403"/>
                </a:lnTo>
                <a:lnTo>
                  <a:pt x="10193" y="3399"/>
                </a:lnTo>
                <a:lnTo>
                  <a:pt x="10193" y="3399"/>
                </a:lnTo>
                <a:lnTo>
                  <a:pt x="10205" y="3382"/>
                </a:lnTo>
                <a:lnTo>
                  <a:pt x="10210" y="3379"/>
                </a:lnTo>
                <a:lnTo>
                  <a:pt x="10218" y="3378"/>
                </a:lnTo>
                <a:lnTo>
                  <a:pt x="10218" y="3378"/>
                </a:lnTo>
                <a:lnTo>
                  <a:pt x="10227" y="3378"/>
                </a:lnTo>
                <a:lnTo>
                  <a:pt x="10234" y="3379"/>
                </a:lnTo>
                <a:lnTo>
                  <a:pt x="10248" y="3384"/>
                </a:lnTo>
                <a:lnTo>
                  <a:pt x="10248" y="3384"/>
                </a:lnTo>
                <a:lnTo>
                  <a:pt x="10251" y="3384"/>
                </a:lnTo>
                <a:lnTo>
                  <a:pt x="10256" y="3384"/>
                </a:lnTo>
                <a:lnTo>
                  <a:pt x="10262" y="3381"/>
                </a:lnTo>
                <a:lnTo>
                  <a:pt x="10266" y="3379"/>
                </a:lnTo>
                <a:lnTo>
                  <a:pt x="10267" y="3381"/>
                </a:lnTo>
                <a:lnTo>
                  <a:pt x="10267" y="3384"/>
                </a:lnTo>
                <a:lnTo>
                  <a:pt x="10269" y="3389"/>
                </a:lnTo>
                <a:lnTo>
                  <a:pt x="10269" y="3389"/>
                </a:lnTo>
                <a:lnTo>
                  <a:pt x="10267" y="3402"/>
                </a:lnTo>
                <a:lnTo>
                  <a:pt x="10264" y="3411"/>
                </a:lnTo>
                <a:lnTo>
                  <a:pt x="10262" y="3419"/>
                </a:lnTo>
                <a:lnTo>
                  <a:pt x="10262" y="3423"/>
                </a:lnTo>
                <a:lnTo>
                  <a:pt x="10262" y="3426"/>
                </a:lnTo>
                <a:lnTo>
                  <a:pt x="10262" y="3426"/>
                </a:lnTo>
                <a:lnTo>
                  <a:pt x="10267" y="3432"/>
                </a:lnTo>
                <a:lnTo>
                  <a:pt x="10272" y="3439"/>
                </a:lnTo>
                <a:lnTo>
                  <a:pt x="10277" y="3445"/>
                </a:lnTo>
                <a:lnTo>
                  <a:pt x="10280" y="3452"/>
                </a:lnTo>
                <a:lnTo>
                  <a:pt x="10280" y="3452"/>
                </a:lnTo>
                <a:lnTo>
                  <a:pt x="10280" y="3456"/>
                </a:lnTo>
                <a:lnTo>
                  <a:pt x="10279" y="3460"/>
                </a:lnTo>
                <a:lnTo>
                  <a:pt x="10269" y="3466"/>
                </a:lnTo>
                <a:lnTo>
                  <a:pt x="10258" y="3474"/>
                </a:lnTo>
                <a:lnTo>
                  <a:pt x="10253" y="3479"/>
                </a:lnTo>
                <a:lnTo>
                  <a:pt x="10251" y="3484"/>
                </a:lnTo>
                <a:lnTo>
                  <a:pt x="10251" y="3484"/>
                </a:lnTo>
                <a:lnTo>
                  <a:pt x="10245" y="3506"/>
                </a:lnTo>
                <a:lnTo>
                  <a:pt x="10242" y="3517"/>
                </a:lnTo>
                <a:lnTo>
                  <a:pt x="10243" y="3522"/>
                </a:lnTo>
                <a:lnTo>
                  <a:pt x="10243" y="3527"/>
                </a:lnTo>
                <a:lnTo>
                  <a:pt x="10243" y="3527"/>
                </a:lnTo>
                <a:lnTo>
                  <a:pt x="10246" y="3533"/>
                </a:lnTo>
                <a:lnTo>
                  <a:pt x="10246" y="3540"/>
                </a:lnTo>
                <a:lnTo>
                  <a:pt x="10246" y="3545"/>
                </a:lnTo>
                <a:lnTo>
                  <a:pt x="10248" y="3546"/>
                </a:lnTo>
                <a:lnTo>
                  <a:pt x="10251" y="3548"/>
                </a:lnTo>
                <a:lnTo>
                  <a:pt x="10251" y="3548"/>
                </a:lnTo>
                <a:lnTo>
                  <a:pt x="10254" y="3548"/>
                </a:lnTo>
                <a:lnTo>
                  <a:pt x="10256" y="3546"/>
                </a:lnTo>
                <a:lnTo>
                  <a:pt x="10261" y="3543"/>
                </a:lnTo>
                <a:lnTo>
                  <a:pt x="10266" y="3538"/>
                </a:lnTo>
                <a:lnTo>
                  <a:pt x="10271" y="3535"/>
                </a:lnTo>
                <a:lnTo>
                  <a:pt x="10271" y="3535"/>
                </a:lnTo>
                <a:lnTo>
                  <a:pt x="10279" y="3533"/>
                </a:lnTo>
                <a:lnTo>
                  <a:pt x="10283" y="3533"/>
                </a:lnTo>
                <a:lnTo>
                  <a:pt x="10287" y="3537"/>
                </a:lnTo>
                <a:lnTo>
                  <a:pt x="10287" y="3537"/>
                </a:lnTo>
                <a:lnTo>
                  <a:pt x="10291" y="3541"/>
                </a:lnTo>
                <a:lnTo>
                  <a:pt x="10295" y="3546"/>
                </a:lnTo>
                <a:lnTo>
                  <a:pt x="10298" y="3551"/>
                </a:lnTo>
                <a:lnTo>
                  <a:pt x="10299" y="3551"/>
                </a:lnTo>
                <a:lnTo>
                  <a:pt x="10303" y="3553"/>
                </a:lnTo>
                <a:lnTo>
                  <a:pt x="10303" y="3553"/>
                </a:lnTo>
                <a:lnTo>
                  <a:pt x="10309" y="3551"/>
                </a:lnTo>
                <a:lnTo>
                  <a:pt x="10312" y="3549"/>
                </a:lnTo>
                <a:lnTo>
                  <a:pt x="10314" y="3548"/>
                </a:lnTo>
                <a:lnTo>
                  <a:pt x="10315" y="3549"/>
                </a:lnTo>
                <a:lnTo>
                  <a:pt x="10319" y="3556"/>
                </a:lnTo>
                <a:lnTo>
                  <a:pt x="10319" y="3556"/>
                </a:lnTo>
                <a:lnTo>
                  <a:pt x="10323" y="3572"/>
                </a:lnTo>
                <a:lnTo>
                  <a:pt x="10327" y="3583"/>
                </a:lnTo>
                <a:lnTo>
                  <a:pt x="10327" y="3583"/>
                </a:lnTo>
                <a:lnTo>
                  <a:pt x="10330" y="3599"/>
                </a:lnTo>
                <a:lnTo>
                  <a:pt x="10306" y="3586"/>
                </a:lnTo>
                <a:lnTo>
                  <a:pt x="10298" y="3575"/>
                </a:lnTo>
                <a:lnTo>
                  <a:pt x="10285" y="3564"/>
                </a:lnTo>
                <a:lnTo>
                  <a:pt x="10285" y="3564"/>
                </a:lnTo>
                <a:lnTo>
                  <a:pt x="10271" y="3570"/>
                </a:lnTo>
                <a:lnTo>
                  <a:pt x="10271" y="3570"/>
                </a:lnTo>
                <a:lnTo>
                  <a:pt x="10262" y="3572"/>
                </a:lnTo>
                <a:lnTo>
                  <a:pt x="10258" y="3572"/>
                </a:lnTo>
                <a:lnTo>
                  <a:pt x="10254" y="3572"/>
                </a:lnTo>
                <a:lnTo>
                  <a:pt x="10251" y="3569"/>
                </a:lnTo>
                <a:lnTo>
                  <a:pt x="10251" y="3569"/>
                </a:lnTo>
                <a:lnTo>
                  <a:pt x="10248" y="3564"/>
                </a:lnTo>
                <a:lnTo>
                  <a:pt x="10243" y="3561"/>
                </a:lnTo>
                <a:lnTo>
                  <a:pt x="10238" y="3557"/>
                </a:lnTo>
                <a:lnTo>
                  <a:pt x="10238" y="3557"/>
                </a:lnTo>
                <a:lnTo>
                  <a:pt x="10235" y="3549"/>
                </a:lnTo>
                <a:lnTo>
                  <a:pt x="10232" y="3548"/>
                </a:lnTo>
                <a:lnTo>
                  <a:pt x="10230" y="3548"/>
                </a:lnTo>
                <a:lnTo>
                  <a:pt x="10229" y="3548"/>
                </a:lnTo>
                <a:lnTo>
                  <a:pt x="10227" y="3551"/>
                </a:lnTo>
                <a:lnTo>
                  <a:pt x="10227" y="3551"/>
                </a:lnTo>
                <a:lnTo>
                  <a:pt x="10226" y="3554"/>
                </a:lnTo>
                <a:lnTo>
                  <a:pt x="10226" y="3559"/>
                </a:lnTo>
                <a:lnTo>
                  <a:pt x="10229" y="3569"/>
                </a:lnTo>
                <a:lnTo>
                  <a:pt x="10229" y="3570"/>
                </a:lnTo>
                <a:lnTo>
                  <a:pt x="10229" y="3570"/>
                </a:lnTo>
                <a:lnTo>
                  <a:pt x="10221" y="3561"/>
                </a:lnTo>
                <a:lnTo>
                  <a:pt x="10221" y="3561"/>
                </a:lnTo>
                <a:lnTo>
                  <a:pt x="10211" y="3548"/>
                </a:lnTo>
                <a:lnTo>
                  <a:pt x="10206" y="3538"/>
                </a:lnTo>
                <a:lnTo>
                  <a:pt x="10205" y="3533"/>
                </a:lnTo>
                <a:lnTo>
                  <a:pt x="10205" y="3530"/>
                </a:lnTo>
                <a:lnTo>
                  <a:pt x="10205" y="3530"/>
                </a:lnTo>
                <a:lnTo>
                  <a:pt x="10203" y="3524"/>
                </a:lnTo>
                <a:lnTo>
                  <a:pt x="10201" y="3521"/>
                </a:lnTo>
                <a:lnTo>
                  <a:pt x="10195" y="3517"/>
                </a:lnTo>
                <a:lnTo>
                  <a:pt x="10195" y="3517"/>
                </a:lnTo>
                <a:lnTo>
                  <a:pt x="10184" y="3495"/>
                </a:lnTo>
                <a:lnTo>
                  <a:pt x="10177" y="3477"/>
                </a:lnTo>
                <a:lnTo>
                  <a:pt x="10177" y="3471"/>
                </a:lnTo>
                <a:lnTo>
                  <a:pt x="10177" y="3468"/>
                </a:lnTo>
                <a:lnTo>
                  <a:pt x="10177" y="3468"/>
                </a:lnTo>
                <a:lnTo>
                  <a:pt x="10181" y="3466"/>
                </a:lnTo>
                <a:lnTo>
                  <a:pt x="10184" y="3468"/>
                </a:lnTo>
                <a:lnTo>
                  <a:pt x="10189" y="3472"/>
                </a:lnTo>
                <a:lnTo>
                  <a:pt x="10193" y="3476"/>
                </a:lnTo>
                <a:lnTo>
                  <a:pt x="10195" y="3474"/>
                </a:lnTo>
                <a:lnTo>
                  <a:pt x="10195" y="3471"/>
                </a:lnTo>
                <a:lnTo>
                  <a:pt x="10195" y="3471"/>
                </a:lnTo>
                <a:close/>
                <a:moveTo>
                  <a:pt x="10169" y="3665"/>
                </a:moveTo>
                <a:lnTo>
                  <a:pt x="10169" y="3665"/>
                </a:lnTo>
                <a:lnTo>
                  <a:pt x="10168" y="3679"/>
                </a:lnTo>
                <a:lnTo>
                  <a:pt x="10165" y="3686"/>
                </a:lnTo>
                <a:lnTo>
                  <a:pt x="10161" y="3688"/>
                </a:lnTo>
                <a:lnTo>
                  <a:pt x="10157" y="3691"/>
                </a:lnTo>
                <a:lnTo>
                  <a:pt x="10157" y="3691"/>
                </a:lnTo>
                <a:lnTo>
                  <a:pt x="10142" y="3700"/>
                </a:lnTo>
                <a:lnTo>
                  <a:pt x="10136" y="3705"/>
                </a:lnTo>
                <a:lnTo>
                  <a:pt x="10132" y="3710"/>
                </a:lnTo>
                <a:lnTo>
                  <a:pt x="10132" y="3710"/>
                </a:lnTo>
                <a:lnTo>
                  <a:pt x="10129" y="3716"/>
                </a:lnTo>
                <a:lnTo>
                  <a:pt x="10123" y="3723"/>
                </a:lnTo>
                <a:lnTo>
                  <a:pt x="10115" y="3731"/>
                </a:lnTo>
                <a:lnTo>
                  <a:pt x="10104" y="3737"/>
                </a:lnTo>
                <a:lnTo>
                  <a:pt x="10104" y="3737"/>
                </a:lnTo>
                <a:lnTo>
                  <a:pt x="10099" y="3739"/>
                </a:lnTo>
                <a:lnTo>
                  <a:pt x="10097" y="3739"/>
                </a:lnTo>
                <a:lnTo>
                  <a:pt x="10097" y="3736"/>
                </a:lnTo>
                <a:lnTo>
                  <a:pt x="10099" y="3731"/>
                </a:lnTo>
                <a:lnTo>
                  <a:pt x="10105" y="3721"/>
                </a:lnTo>
                <a:lnTo>
                  <a:pt x="10110" y="3713"/>
                </a:lnTo>
                <a:lnTo>
                  <a:pt x="10110" y="3713"/>
                </a:lnTo>
                <a:lnTo>
                  <a:pt x="10128" y="3699"/>
                </a:lnTo>
                <a:lnTo>
                  <a:pt x="10139" y="3689"/>
                </a:lnTo>
                <a:lnTo>
                  <a:pt x="10142" y="3686"/>
                </a:lnTo>
                <a:lnTo>
                  <a:pt x="10144" y="3683"/>
                </a:lnTo>
                <a:lnTo>
                  <a:pt x="10144" y="3683"/>
                </a:lnTo>
                <a:lnTo>
                  <a:pt x="10147" y="3676"/>
                </a:lnTo>
                <a:lnTo>
                  <a:pt x="10153" y="3671"/>
                </a:lnTo>
                <a:lnTo>
                  <a:pt x="10158" y="3665"/>
                </a:lnTo>
                <a:lnTo>
                  <a:pt x="10160" y="3662"/>
                </a:lnTo>
                <a:lnTo>
                  <a:pt x="10161" y="3660"/>
                </a:lnTo>
                <a:lnTo>
                  <a:pt x="10161" y="3660"/>
                </a:lnTo>
                <a:lnTo>
                  <a:pt x="10161" y="3646"/>
                </a:lnTo>
                <a:lnTo>
                  <a:pt x="10161" y="3646"/>
                </a:lnTo>
                <a:lnTo>
                  <a:pt x="10166" y="3652"/>
                </a:lnTo>
                <a:lnTo>
                  <a:pt x="10169" y="3657"/>
                </a:lnTo>
                <a:lnTo>
                  <a:pt x="10169" y="3662"/>
                </a:lnTo>
                <a:lnTo>
                  <a:pt x="10169" y="3665"/>
                </a:lnTo>
                <a:lnTo>
                  <a:pt x="10169" y="3665"/>
                </a:lnTo>
                <a:close/>
                <a:moveTo>
                  <a:pt x="10336" y="3747"/>
                </a:moveTo>
                <a:lnTo>
                  <a:pt x="10336" y="3747"/>
                </a:lnTo>
                <a:lnTo>
                  <a:pt x="10351" y="3736"/>
                </a:lnTo>
                <a:lnTo>
                  <a:pt x="10351" y="3736"/>
                </a:lnTo>
                <a:lnTo>
                  <a:pt x="10367" y="3729"/>
                </a:lnTo>
                <a:lnTo>
                  <a:pt x="10375" y="3724"/>
                </a:lnTo>
                <a:lnTo>
                  <a:pt x="10378" y="3721"/>
                </a:lnTo>
                <a:lnTo>
                  <a:pt x="10380" y="3718"/>
                </a:lnTo>
                <a:lnTo>
                  <a:pt x="10380" y="3718"/>
                </a:lnTo>
                <a:lnTo>
                  <a:pt x="10380" y="3715"/>
                </a:lnTo>
                <a:lnTo>
                  <a:pt x="10380" y="3712"/>
                </a:lnTo>
                <a:lnTo>
                  <a:pt x="10378" y="3705"/>
                </a:lnTo>
                <a:lnTo>
                  <a:pt x="10378" y="3704"/>
                </a:lnTo>
                <a:lnTo>
                  <a:pt x="10380" y="3700"/>
                </a:lnTo>
                <a:lnTo>
                  <a:pt x="10381" y="3699"/>
                </a:lnTo>
                <a:lnTo>
                  <a:pt x="10384" y="3697"/>
                </a:lnTo>
                <a:lnTo>
                  <a:pt x="10384" y="3697"/>
                </a:lnTo>
                <a:lnTo>
                  <a:pt x="10389" y="3699"/>
                </a:lnTo>
                <a:lnTo>
                  <a:pt x="10393" y="3700"/>
                </a:lnTo>
                <a:lnTo>
                  <a:pt x="10397" y="3705"/>
                </a:lnTo>
                <a:lnTo>
                  <a:pt x="10404" y="3718"/>
                </a:lnTo>
                <a:lnTo>
                  <a:pt x="10404" y="3718"/>
                </a:lnTo>
                <a:lnTo>
                  <a:pt x="10405" y="3723"/>
                </a:lnTo>
                <a:lnTo>
                  <a:pt x="10405" y="3726"/>
                </a:lnTo>
                <a:lnTo>
                  <a:pt x="10405" y="3729"/>
                </a:lnTo>
                <a:lnTo>
                  <a:pt x="10409" y="3732"/>
                </a:lnTo>
                <a:lnTo>
                  <a:pt x="10409" y="3732"/>
                </a:lnTo>
                <a:lnTo>
                  <a:pt x="10412" y="3737"/>
                </a:lnTo>
                <a:lnTo>
                  <a:pt x="10413" y="3744"/>
                </a:lnTo>
                <a:lnTo>
                  <a:pt x="10413" y="3763"/>
                </a:lnTo>
                <a:lnTo>
                  <a:pt x="10413" y="3763"/>
                </a:lnTo>
                <a:lnTo>
                  <a:pt x="10415" y="3774"/>
                </a:lnTo>
                <a:lnTo>
                  <a:pt x="10415" y="3781"/>
                </a:lnTo>
                <a:lnTo>
                  <a:pt x="10415" y="3787"/>
                </a:lnTo>
                <a:lnTo>
                  <a:pt x="10417" y="3795"/>
                </a:lnTo>
                <a:lnTo>
                  <a:pt x="10417" y="3795"/>
                </a:lnTo>
                <a:lnTo>
                  <a:pt x="10418" y="3800"/>
                </a:lnTo>
                <a:lnTo>
                  <a:pt x="10418" y="3803"/>
                </a:lnTo>
                <a:lnTo>
                  <a:pt x="10417" y="3810"/>
                </a:lnTo>
                <a:lnTo>
                  <a:pt x="10413" y="3816"/>
                </a:lnTo>
                <a:lnTo>
                  <a:pt x="10410" y="3821"/>
                </a:lnTo>
                <a:lnTo>
                  <a:pt x="10410" y="3821"/>
                </a:lnTo>
                <a:lnTo>
                  <a:pt x="10410" y="3822"/>
                </a:lnTo>
                <a:lnTo>
                  <a:pt x="10409" y="3821"/>
                </a:lnTo>
                <a:lnTo>
                  <a:pt x="10405" y="3814"/>
                </a:lnTo>
                <a:lnTo>
                  <a:pt x="10401" y="3805"/>
                </a:lnTo>
                <a:lnTo>
                  <a:pt x="10397" y="3800"/>
                </a:lnTo>
                <a:lnTo>
                  <a:pt x="10394" y="3798"/>
                </a:lnTo>
                <a:lnTo>
                  <a:pt x="10394" y="3798"/>
                </a:lnTo>
                <a:lnTo>
                  <a:pt x="10389" y="3797"/>
                </a:lnTo>
                <a:lnTo>
                  <a:pt x="10383" y="3795"/>
                </a:lnTo>
                <a:lnTo>
                  <a:pt x="10380" y="3797"/>
                </a:lnTo>
                <a:lnTo>
                  <a:pt x="10378" y="3800"/>
                </a:lnTo>
                <a:lnTo>
                  <a:pt x="10378" y="3800"/>
                </a:lnTo>
                <a:lnTo>
                  <a:pt x="10375" y="3810"/>
                </a:lnTo>
                <a:lnTo>
                  <a:pt x="10376" y="3813"/>
                </a:lnTo>
                <a:lnTo>
                  <a:pt x="10378" y="3818"/>
                </a:lnTo>
                <a:lnTo>
                  <a:pt x="10378" y="3818"/>
                </a:lnTo>
                <a:lnTo>
                  <a:pt x="10386" y="3832"/>
                </a:lnTo>
                <a:lnTo>
                  <a:pt x="10386" y="3832"/>
                </a:lnTo>
                <a:lnTo>
                  <a:pt x="10386" y="3835"/>
                </a:lnTo>
                <a:lnTo>
                  <a:pt x="10386" y="3842"/>
                </a:lnTo>
                <a:lnTo>
                  <a:pt x="10384" y="3845"/>
                </a:lnTo>
                <a:lnTo>
                  <a:pt x="10383" y="3846"/>
                </a:lnTo>
                <a:lnTo>
                  <a:pt x="10380" y="3848"/>
                </a:lnTo>
                <a:lnTo>
                  <a:pt x="10375" y="3846"/>
                </a:lnTo>
                <a:lnTo>
                  <a:pt x="10375" y="3846"/>
                </a:lnTo>
                <a:lnTo>
                  <a:pt x="10368" y="3843"/>
                </a:lnTo>
                <a:lnTo>
                  <a:pt x="10365" y="3838"/>
                </a:lnTo>
                <a:lnTo>
                  <a:pt x="10362" y="3834"/>
                </a:lnTo>
                <a:lnTo>
                  <a:pt x="10359" y="3832"/>
                </a:lnTo>
                <a:lnTo>
                  <a:pt x="10359" y="3832"/>
                </a:lnTo>
                <a:lnTo>
                  <a:pt x="10354" y="3832"/>
                </a:lnTo>
                <a:lnTo>
                  <a:pt x="10351" y="3834"/>
                </a:lnTo>
                <a:lnTo>
                  <a:pt x="10346" y="3834"/>
                </a:lnTo>
                <a:lnTo>
                  <a:pt x="10340" y="3830"/>
                </a:lnTo>
                <a:lnTo>
                  <a:pt x="10340" y="3830"/>
                </a:lnTo>
                <a:lnTo>
                  <a:pt x="10333" y="3824"/>
                </a:lnTo>
                <a:lnTo>
                  <a:pt x="10328" y="3818"/>
                </a:lnTo>
                <a:lnTo>
                  <a:pt x="10327" y="3813"/>
                </a:lnTo>
                <a:lnTo>
                  <a:pt x="10325" y="3806"/>
                </a:lnTo>
                <a:lnTo>
                  <a:pt x="10325" y="3806"/>
                </a:lnTo>
                <a:lnTo>
                  <a:pt x="10323" y="3801"/>
                </a:lnTo>
                <a:lnTo>
                  <a:pt x="10322" y="3797"/>
                </a:lnTo>
                <a:lnTo>
                  <a:pt x="10317" y="3792"/>
                </a:lnTo>
                <a:lnTo>
                  <a:pt x="10317" y="3792"/>
                </a:lnTo>
                <a:lnTo>
                  <a:pt x="10303" y="3785"/>
                </a:lnTo>
                <a:lnTo>
                  <a:pt x="10291" y="3782"/>
                </a:lnTo>
                <a:lnTo>
                  <a:pt x="10283" y="3781"/>
                </a:lnTo>
                <a:lnTo>
                  <a:pt x="10283" y="3781"/>
                </a:lnTo>
                <a:lnTo>
                  <a:pt x="10279" y="3782"/>
                </a:lnTo>
                <a:lnTo>
                  <a:pt x="10272" y="3784"/>
                </a:lnTo>
                <a:lnTo>
                  <a:pt x="10267" y="3785"/>
                </a:lnTo>
                <a:lnTo>
                  <a:pt x="10262" y="3790"/>
                </a:lnTo>
                <a:lnTo>
                  <a:pt x="10262" y="3790"/>
                </a:lnTo>
                <a:lnTo>
                  <a:pt x="10253" y="3800"/>
                </a:lnTo>
                <a:lnTo>
                  <a:pt x="10246" y="3806"/>
                </a:lnTo>
                <a:lnTo>
                  <a:pt x="10246" y="3806"/>
                </a:lnTo>
                <a:lnTo>
                  <a:pt x="10248" y="3793"/>
                </a:lnTo>
                <a:lnTo>
                  <a:pt x="10251" y="3782"/>
                </a:lnTo>
                <a:lnTo>
                  <a:pt x="10256" y="3773"/>
                </a:lnTo>
                <a:lnTo>
                  <a:pt x="10256" y="3773"/>
                </a:lnTo>
                <a:lnTo>
                  <a:pt x="10261" y="3766"/>
                </a:lnTo>
                <a:lnTo>
                  <a:pt x="10266" y="3760"/>
                </a:lnTo>
                <a:lnTo>
                  <a:pt x="10271" y="3757"/>
                </a:lnTo>
                <a:lnTo>
                  <a:pt x="10277" y="3755"/>
                </a:lnTo>
                <a:lnTo>
                  <a:pt x="10277" y="3755"/>
                </a:lnTo>
                <a:lnTo>
                  <a:pt x="10280" y="3755"/>
                </a:lnTo>
                <a:lnTo>
                  <a:pt x="10282" y="3757"/>
                </a:lnTo>
                <a:lnTo>
                  <a:pt x="10285" y="3753"/>
                </a:lnTo>
                <a:lnTo>
                  <a:pt x="10285" y="3753"/>
                </a:lnTo>
                <a:lnTo>
                  <a:pt x="10290" y="3749"/>
                </a:lnTo>
                <a:lnTo>
                  <a:pt x="10293" y="3744"/>
                </a:lnTo>
                <a:lnTo>
                  <a:pt x="10298" y="3742"/>
                </a:lnTo>
                <a:lnTo>
                  <a:pt x="10303" y="3739"/>
                </a:lnTo>
                <a:lnTo>
                  <a:pt x="10303" y="3739"/>
                </a:lnTo>
                <a:lnTo>
                  <a:pt x="10311" y="3740"/>
                </a:lnTo>
                <a:lnTo>
                  <a:pt x="10315" y="3742"/>
                </a:lnTo>
                <a:lnTo>
                  <a:pt x="10320" y="3747"/>
                </a:lnTo>
                <a:lnTo>
                  <a:pt x="10320" y="3747"/>
                </a:lnTo>
                <a:lnTo>
                  <a:pt x="10317" y="3752"/>
                </a:lnTo>
                <a:lnTo>
                  <a:pt x="10317" y="3757"/>
                </a:lnTo>
                <a:lnTo>
                  <a:pt x="10317" y="3758"/>
                </a:lnTo>
                <a:lnTo>
                  <a:pt x="10319" y="3760"/>
                </a:lnTo>
                <a:lnTo>
                  <a:pt x="10319" y="3760"/>
                </a:lnTo>
                <a:lnTo>
                  <a:pt x="10320" y="3761"/>
                </a:lnTo>
                <a:lnTo>
                  <a:pt x="10323" y="3760"/>
                </a:lnTo>
                <a:lnTo>
                  <a:pt x="10330" y="3755"/>
                </a:lnTo>
                <a:lnTo>
                  <a:pt x="10336" y="3747"/>
                </a:lnTo>
                <a:lnTo>
                  <a:pt x="10336" y="3747"/>
                </a:lnTo>
                <a:close/>
                <a:moveTo>
                  <a:pt x="10301" y="3688"/>
                </a:moveTo>
                <a:lnTo>
                  <a:pt x="10301" y="3688"/>
                </a:lnTo>
                <a:lnTo>
                  <a:pt x="10301" y="3689"/>
                </a:lnTo>
                <a:lnTo>
                  <a:pt x="10303" y="3689"/>
                </a:lnTo>
                <a:lnTo>
                  <a:pt x="10307" y="3683"/>
                </a:lnTo>
                <a:lnTo>
                  <a:pt x="10312" y="3676"/>
                </a:lnTo>
                <a:lnTo>
                  <a:pt x="10315" y="3670"/>
                </a:lnTo>
                <a:lnTo>
                  <a:pt x="10315" y="3670"/>
                </a:lnTo>
                <a:lnTo>
                  <a:pt x="10312" y="3659"/>
                </a:lnTo>
                <a:lnTo>
                  <a:pt x="10312" y="3654"/>
                </a:lnTo>
                <a:lnTo>
                  <a:pt x="10314" y="3652"/>
                </a:lnTo>
                <a:lnTo>
                  <a:pt x="10315" y="3652"/>
                </a:lnTo>
                <a:lnTo>
                  <a:pt x="10315" y="3652"/>
                </a:lnTo>
                <a:lnTo>
                  <a:pt x="10323" y="3655"/>
                </a:lnTo>
                <a:lnTo>
                  <a:pt x="10325" y="3659"/>
                </a:lnTo>
                <a:lnTo>
                  <a:pt x="10327" y="3660"/>
                </a:lnTo>
                <a:lnTo>
                  <a:pt x="10327" y="3667"/>
                </a:lnTo>
                <a:lnTo>
                  <a:pt x="10325" y="3673"/>
                </a:lnTo>
                <a:lnTo>
                  <a:pt x="10325" y="3673"/>
                </a:lnTo>
                <a:lnTo>
                  <a:pt x="10322" y="3688"/>
                </a:lnTo>
                <a:lnTo>
                  <a:pt x="10320" y="3692"/>
                </a:lnTo>
                <a:lnTo>
                  <a:pt x="10320" y="3692"/>
                </a:lnTo>
                <a:lnTo>
                  <a:pt x="10312" y="3696"/>
                </a:lnTo>
                <a:lnTo>
                  <a:pt x="10306" y="3700"/>
                </a:lnTo>
                <a:lnTo>
                  <a:pt x="10304" y="3704"/>
                </a:lnTo>
                <a:lnTo>
                  <a:pt x="10303" y="3707"/>
                </a:lnTo>
                <a:lnTo>
                  <a:pt x="10303" y="3707"/>
                </a:lnTo>
                <a:lnTo>
                  <a:pt x="10301" y="3710"/>
                </a:lnTo>
                <a:lnTo>
                  <a:pt x="10299" y="3712"/>
                </a:lnTo>
                <a:lnTo>
                  <a:pt x="10293" y="3716"/>
                </a:lnTo>
                <a:lnTo>
                  <a:pt x="10285" y="3720"/>
                </a:lnTo>
                <a:lnTo>
                  <a:pt x="10272" y="3702"/>
                </a:lnTo>
                <a:lnTo>
                  <a:pt x="10272" y="3702"/>
                </a:lnTo>
                <a:lnTo>
                  <a:pt x="10272" y="3697"/>
                </a:lnTo>
                <a:lnTo>
                  <a:pt x="10272" y="3692"/>
                </a:lnTo>
                <a:lnTo>
                  <a:pt x="10275" y="3689"/>
                </a:lnTo>
                <a:lnTo>
                  <a:pt x="10275" y="3689"/>
                </a:lnTo>
                <a:lnTo>
                  <a:pt x="10279" y="3686"/>
                </a:lnTo>
                <a:lnTo>
                  <a:pt x="10280" y="3681"/>
                </a:lnTo>
                <a:lnTo>
                  <a:pt x="10283" y="3671"/>
                </a:lnTo>
                <a:lnTo>
                  <a:pt x="10283" y="3671"/>
                </a:lnTo>
                <a:lnTo>
                  <a:pt x="10287" y="3660"/>
                </a:lnTo>
                <a:lnTo>
                  <a:pt x="10288" y="3657"/>
                </a:lnTo>
                <a:lnTo>
                  <a:pt x="10290" y="3655"/>
                </a:lnTo>
                <a:lnTo>
                  <a:pt x="10293" y="3654"/>
                </a:lnTo>
                <a:lnTo>
                  <a:pt x="10293" y="3654"/>
                </a:lnTo>
                <a:lnTo>
                  <a:pt x="10298" y="3657"/>
                </a:lnTo>
                <a:lnTo>
                  <a:pt x="10303" y="3660"/>
                </a:lnTo>
                <a:lnTo>
                  <a:pt x="10307" y="3667"/>
                </a:lnTo>
                <a:lnTo>
                  <a:pt x="10307" y="3667"/>
                </a:lnTo>
                <a:lnTo>
                  <a:pt x="10301" y="3688"/>
                </a:lnTo>
                <a:lnTo>
                  <a:pt x="10301" y="3688"/>
                </a:lnTo>
                <a:close/>
                <a:moveTo>
                  <a:pt x="10340" y="3643"/>
                </a:moveTo>
                <a:lnTo>
                  <a:pt x="10340" y="3643"/>
                </a:lnTo>
                <a:lnTo>
                  <a:pt x="10354" y="3646"/>
                </a:lnTo>
                <a:lnTo>
                  <a:pt x="10362" y="3647"/>
                </a:lnTo>
                <a:lnTo>
                  <a:pt x="10362" y="3647"/>
                </a:lnTo>
                <a:lnTo>
                  <a:pt x="10364" y="3663"/>
                </a:lnTo>
                <a:lnTo>
                  <a:pt x="10365" y="3679"/>
                </a:lnTo>
                <a:lnTo>
                  <a:pt x="10365" y="3679"/>
                </a:lnTo>
                <a:lnTo>
                  <a:pt x="10367" y="3683"/>
                </a:lnTo>
                <a:lnTo>
                  <a:pt x="10368" y="3684"/>
                </a:lnTo>
                <a:lnTo>
                  <a:pt x="10370" y="3684"/>
                </a:lnTo>
                <a:lnTo>
                  <a:pt x="10365" y="3686"/>
                </a:lnTo>
                <a:lnTo>
                  <a:pt x="10365" y="3686"/>
                </a:lnTo>
                <a:lnTo>
                  <a:pt x="10362" y="3686"/>
                </a:lnTo>
                <a:lnTo>
                  <a:pt x="10359" y="3683"/>
                </a:lnTo>
                <a:lnTo>
                  <a:pt x="10352" y="3676"/>
                </a:lnTo>
                <a:lnTo>
                  <a:pt x="10348" y="3667"/>
                </a:lnTo>
                <a:lnTo>
                  <a:pt x="10348" y="3667"/>
                </a:lnTo>
                <a:lnTo>
                  <a:pt x="10336" y="3649"/>
                </a:lnTo>
                <a:lnTo>
                  <a:pt x="10335" y="3644"/>
                </a:lnTo>
                <a:lnTo>
                  <a:pt x="10336" y="3643"/>
                </a:lnTo>
                <a:lnTo>
                  <a:pt x="10340" y="3643"/>
                </a:lnTo>
                <a:lnTo>
                  <a:pt x="10340" y="3643"/>
                </a:lnTo>
                <a:close/>
                <a:moveTo>
                  <a:pt x="10381" y="3617"/>
                </a:moveTo>
                <a:lnTo>
                  <a:pt x="10381" y="3617"/>
                </a:lnTo>
                <a:lnTo>
                  <a:pt x="10380" y="3623"/>
                </a:lnTo>
                <a:lnTo>
                  <a:pt x="10378" y="3631"/>
                </a:lnTo>
                <a:lnTo>
                  <a:pt x="10376" y="3638"/>
                </a:lnTo>
                <a:lnTo>
                  <a:pt x="10380" y="3646"/>
                </a:lnTo>
                <a:lnTo>
                  <a:pt x="10380" y="3646"/>
                </a:lnTo>
                <a:lnTo>
                  <a:pt x="10380" y="3649"/>
                </a:lnTo>
                <a:lnTo>
                  <a:pt x="10378" y="3651"/>
                </a:lnTo>
                <a:lnTo>
                  <a:pt x="10376" y="3651"/>
                </a:lnTo>
                <a:lnTo>
                  <a:pt x="10372" y="3649"/>
                </a:lnTo>
                <a:lnTo>
                  <a:pt x="10364" y="3644"/>
                </a:lnTo>
                <a:lnTo>
                  <a:pt x="10360" y="3639"/>
                </a:lnTo>
                <a:lnTo>
                  <a:pt x="10359" y="3636"/>
                </a:lnTo>
                <a:lnTo>
                  <a:pt x="10359" y="3636"/>
                </a:lnTo>
                <a:lnTo>
                  <a:pt x="10352" y="3625"/>
                </a:lnTo>
                <a:lnTo>
                  <a:pt x="10346" y="3615"/>
                </a:lnTo>
                <a:lnTo>
                  <a:pt x="10340" y="3606"/>
                </a:lnTo>
                <a:lnTo>
                  <a:pt x="10338" y="3602"/>
                </a:lnTo>
                <a:lnTo>
                  <a:pt x="10340" y="3599"/>
                </a:lnTo>
                <a:lnTo>
                  <a:pt x="10365" y="3599"/>
                </a:lnTo>
                <a:lnTo>
                  <a:pt x="10365" y="3599"/>
                </a:lnTo>
                <a:lnTo>
                  <a:pt x="10373" y="3604"/>
                </a:lnTo>
                <a:lnTo>
                  <a:pt x="10378" y="3609"/>
                </a:lnTo>
                <a:lnTo>
                  <a:pt x="10380" y="3612"/>
                </a:lnTo>
                <a:lnTo>
                  <a:pt x="10381" y="3617"/>
                </a:lnTo>
                <a:lnTo>
                  <a:pt x="10381" y="3617"/>
                </a:lnTo>
                <a:close/>
                <a:moveTo>
                  <a:pt x="10237" y="3598"/>
                </a:moveTo>
                <a:lnTo>
                  <a:pt x="10237" y="3598"/>
                </a:lnTo>
                <a:lnTo>
                  <a:pt x="10237" y="3602"/>
                </a:lnTo>
                <a:lnTo>
                  <a:pt x="10237" y="3606"/>
                </a:lnTo>
                <a:lnTo>
                  <a:pt x="10235" y="3609"/>
                </a:lnTo>
                <a:lnTo>
                  <a:pt x="10232" y="3612"/>
                </a:lnTo>
                <a:lnTo>
                  <a:pt x="10226" y="3614"/>
                </a:lnTo>
                <a:lnTo>
                  <a:pt x="10224" y="3612"/>
                </a:lnTo>
                <a:lnTo>
                  <a:pt x="10221" y="3610"/>
                </a:lnTo>
                <a:lnTo>
                  <a:pt x="10221" y="3610"/>
                </a:lnTo>
                <a:lnTo>
                  <a:pt x="10218" y="3602"/>
                </a:lnTo>
                <a:lnTo>
                  <a:pt x="10214" y="3586"/>
                </a:lnTo>
                <a:lnTo>
                  <a:pt x="10214" y="3586"/>
                </a:lnTo>
                <a:lnTo>
                  <a:pt x="10213" y="3580"/>
                </a:lnTo>
                <a:lnTo>
                  <a:pt x="10208" y="3575"/>
                </a:lnTo>
                <a:lnTo>
                  <a:pt x="10206" y="3575"/>
                </a:lnTo>
                <a:lnTo>
                  <a:pt x="10205" y="3575"/>
                </a:lnTo>
                <a:lnTo>
                  <a:pt x="10205" y="3575"/>
                </a:lnTo>
                <a:lnTo>
                  <a:pt x="10213" y="3574"/>
                </a:lnTo>
                <a:lnTo>
                  <a:pt x="10221" y="3572"/>
                </a:lnTo>
                <a:lnTo>
                  <a:pt x="10227" y="3574"/>
                </a:lnTo>
                <a:lnTo>
                  <a:pt x="10227" y="3574"/>
                </a:lnTo>
                <a:lnTo>
                  <a:pt x="10230" y="3575"/>
                </a:lnTo>
                <a:lnTo>
                  <a:pt x="10234" y="3580"/>
                </a:lnTo>
                <a:lnTo>
                  <a:pt x="10237" y="3598"/>
                </a:lnTo>
                <a:lnTo>
                  <a:pt x="10237" y="3598"/>
                </a:lnTo>
                <a:close/>
                <a:moveTo>
                  <a:pt x="10293" y="3647"/>
                </a:moveTo>
                <a:lnTo>
                  <a:pt x="10293" y="3647"/>
                </a:lnTo>
                <a:lnTo>
                  <a:pt x="10290" y="3654"/>
                </a:lnTo>
                <a:lnTo>
                  <a:pt x="10283" y="3659"/>
                </a:lnTo>
                <a:lnTo>
                  <a:pt x="10272" y="3668"/>
                </a:lnTo>
                <a:lnTo>
                  <a:pt x="10272" y="3668"/>
                </a:lnTo>
                <a:lnTo>
                  <a:pt x="10267" y="3671"/>
                </a:lnTo>
                <a:lnTo>
                  <a:pt x="10261" y="3673"/>
                </a:lnTo>
                <a:lnTo>
                  <a:pt x="10256" y="3671"/>
                </a:lnTo>
                <a:lnTo>
                  <a:pt x="10251" y="3668"/>
                </a:lnTo>
                <a:lnTo>
                  <a:pt x="10251" y="3668"/>
                </a:lnTo>
                <a:lnTo>
                  <a:pt x="10250" y="3665"/>
                </a:lnTo>
                <a:lnTo>
                  <a:pt x="10248" y="3663"/>
                </a:lnTo>
                <a:lnTo>
                  <a:pt x="10250" y="3657"/>
                </a:lnTo>
                <a:lnTo>
                  <a:pt x="10251" y="3651"/>
                </a:lnTo>
                <a:lnTo>
                  <a:pt x="10253" y="3646"/>
                </a:lnTo>
                <a:lnTo>
                  <a:pt x="10253" y="3646"/>
                </a:lnTo>
                <a:lnTo>
                  <a:pt x="10251" y="3639"/>
                </a:lnTo>
                <a:lnTo>
                  <a:pt x="10250" y="3631"/>
                </a:lnTo>
                <a:lnTo>
                  <a:pt x="10246" y="3623"/>
                </a:lnTo>
                <a:lnTo>
                  <a:pt x="10246" y="3623"/>
                </a:lnTo>
                <a:lnTo>
                  <a:pt x="10248" y="3618"/>
                </a:lnTo>
                <a:lnTo>
                  <a:pt x="10253" y="3617"/>
                </a:lnTo>
                <a:lnTo>
                  <a:pt x="10256" y="3617"/>
                </a:lnTo>
                <a:lnTo>
                  <a:pt x="10261" y="3618"/>
                </a:lnTo>
                <a:lnTo>
                  <a:pt x="10271" y="3623"/>
                </a:lnTo>
                <a:lnTo>
                  <a:pt x="10277" y="3628"/>
                </a:lnTo>
                <a:lnTo>
                  <a:pt x="10277" y="3628"/>
                </a:lnTo>
                <a:lnTo>
                  <a:pt x="10287" y="3636"/>
                </a:lnTo>
                <a:lnTo>
                  <a:pt x="10291" y="3643"/>
                </a:lnTo>
                <a:lnTo>
                  <a:pt x="10293" y="3644"/>
                </a:lnTo>
                <a:lnTo>
                  <a:pt x="10293" y="3647"/>
                </a:lnTo>
                <a:lnTo>
                  <a:pt x="10293" y="3647"/>
                </a:lnTo>
                <a:close/>
                <a:moveTo>
                  <a:pt x="9678" y="4251"/>
                </a:moveTo>
                <a:lnTo>
                  <a:pt x="9678" y="4251"/>
                </a:lnTo>
                <a:lnTo>
                  <a:pt x="9657" y="4248"/>
                </a:lnTo>
                <a:lnTo>
                  <a:pt x="9646" y="4245"/>
                </a:lnTo>
                <a:lnTo>
                  <a:pt x="9638" y="4241"/>
                </a:lnTo>
                <a:lnTo>
                  <a:pt x="9638" y="4241"/>
                </a:lnTo>
                <a:lnTo>
                  <a:pt x="9627" y="4235"/>
                </a:lnTo>
                <a:lnTo>
                  <a:pt x="9609" y="4220"/>
                </a:lnTo>
                <a:lnTo>
                  <a:pt x="9609" y="4220"/>
                </a:lnTo>
                <a:lnTo>
                  <a:pt x="9569" y="4188"/>
                </a:lnTo>
                <a:lnTo>
                  <a:pt x="9545" y="4171"/>
                </a:lnTo>
                <a:lnTo>
                  <a:pt x="9537" y="4163"/>
                </a:lnTo>
                <a:lnTo>
                  <a:pt x="9534" y="4156"/>
                </a:lnTo>
                <a:lnTo>
                  <a:pt x="9534" y="4156"/>
                </a:lnTo>
                <a:lnTo>
                  <a:pt x="9530" y="4153"/>
                </a:lnTo>
                <a:lnTo>
                  <a:pt x="9526" y="4147"/>
                </a:lnTo>
                <a:lnTo>
                  <a:pt x="9514" y="4135"/>
                </a:lnTo>
                <a:lnTo>
                  <a:pt x="9510" y="4129"/>
                </a:lnTo>
                <a:lnTo>
                  <a:pt x="9505" y="4121"/>
                </a:lnTo>
                <a:lnTo>
                  <a:pt x="9502" y="4115"/>
                </a:lnTo>
                <a:lnTo>
                  <a:pt x="9500" y="4105"/>
                </a:lnTo>
                <a:lnTo>
                  <a:pt x="9500" y="4105"/>
                </a:lnTo>
                <a:lnTo>
                  <a:pt x="9502" y="4097"/>
                </a:lnTo>
                <a:lnTo>
                  <a:pt x="9505" y="4094"/>
                </a:lnTo>
                <a:lnTo>
                  <a:pt x="9513" y="4087"/>
                </a:lnTo>
                <a:lnTo>
                  <a:pt x="9514" y="4086"/>
                </a:lnTo>
                <a:lnTo>
                  <a:pt x="9513" y="4081"/>
                </a:lnTo>
                <a:lnTo>
                  <a:pt x="9506" y="4073"/>
                </a:lnTo>
                <a:lnTo>
                  <a:pt x="9494" y="4062"/>
                </a:lnTo>
                <a:lnTo>
                  <a:pt x="9494" y="4062"/>
                </a:lnTo>
                <a:lnTo>
                  <a:pt x="9458" y="4031"/>
                </a:lnTo>
                <a:lnTo>
                  <a:pt x="9450" y="4023"/>
                </a:lnTo>
                <a:lnTo>
                  <a:pt x="9442" y="4013"/>
                </a:lnTo>
                <a:lnTo>
                  <a:pt x="9442" y="4013"/>
                </a:lnTo>
                <a:lnTo>
                  <a:pt x="9431" y="4001"/>
                </a:lnTo>
                <a:lnTo>
                  <a:pt x="9421" y="3993"/>
                </a:lnTo>
                <a:lnTo>
                  <a:pt x="9413" y="3984"/>
                </a:lnTo>
                <a:lnTo>
                  <a:pt x="9408" y="3976"/>
                </a:lnTo>
                <a:lnTo>
                  <a:pt x="9408" y="3976"/>
                </a:lnTo>
                <a:lnTo>
                  <a:pt x="9397" y="3959"/>
                </a:lnTo>
                <a:lnTo>
                  <a:pt x="9381" y="3941"/>
                </a:lnTo>
                <a:lnTo>
                  <a:pt x="9381" y="3941"/>
                </a:lnTo>
                <a:lnTo>
                  <a:pt x="9364" y="3923"/>
                </a:lnTo>
                <a:lnTo>
                  <a:pt x="9338" y="3899"/>
                </a:lnTo>
                <a:lnTo>
                  <a:pt x="9327" y="3885"/>
                </a:lnTo>
                <a:lnTo>
                  <a:pt x="9317" y="3874"/>
                </a:lnTo>
                <a:lnTo>
                  <a:pt x="9311" y="3862"/>
                </a:lnTo>
                <a:lnTo>
                  <a:pt x="9309" y="3859"/>
                </a:lnTo>
                <a:lnTo>
                  <a:pt x="9311" y="3856"/>
                </a:lnTo>
                <a:lnTo>
                  <a:pt x="9311" y="3856"/>
                </a:lnTo>
                <a:lnTo>
                  <a:pt x="9312" y="3853"/>
                </a:lnTo>
                <a:lnTo>
                  <a:pt x="9320" y="3850"/>
                </a:lnTo>
                <a:lnTo>
                  <a:pt x="9330" y="3846"/>
                </a:lnTo>
                <a:lnTo>
                  <a:pt x="9335" y="3846"/>
                </a:lnTo>
                <a:lnTo>
                  <a:pt x="9339" y="3848"/>
                </a:lnTo>
                <a:lnTo>
                  <a:pt x="9339" y="3848"/>
                </a:lnTo>
                <a:lnTo>
                  <a:pt x="9344" y="3851"/>
                </a:lnTo>
                <a:lnTo>
                  <a:pt x="9347" y="3854"/>
                </a:lnTo>
                <a:lnTo>
                  <a:pt x="9354" y="3862"/>
                </a:lnTo>
                <a:lnTo>
                  <a:pt x="9357" y="3866"/>
                </a:lnTo>
                <a:lnTo>
                  <a:pt x="9360" y="3867"/>
                </a:lnTo>
                <a:lnTo>
                  <a:pt x="9365" y="3867"/>
                </a:lnTo>
                <a:lnTo>
                  <a:pt x="9373" y="3866"/>
                </a:lnTo>
                <a:lnTo>
                  <a:pt x="9373" y="3866"/>
                </a:lnTo>
                <a:lnTo>
                  <a:pt x="9386" y="3861"/>
                </a:lnTo>
                <a:lnTo>
                  <a:pt x="9396" y="3859"/>
                </a:lnTo>
                <a:lnTo>
                  <a:pt x="9400" y="3859"/>
                </a:lnTo>
                <a:lnTo>
                  <a:pt x="9405" y="3861"/>
                </a:lnTo>
                <a:lnTo>
                  <a:pt x="9408" y="3864"/>
                </a:lnTo>
                <a:lnTo>
                  <a:pt x="9413" y="3869"/>
                </a:lnTo>
                <a:lnTo>
                  <a:pt x="9413" y="3869"/>
                </a:lnTo>
                <a:lnTo>
                  <a:pt x="9425" y="3885"/>
                </a:lnTo>
                <a:lnTo>
                  <a:pt x="9434" y="3904"/>
                </a:lnTo>
                <a:lnTo>
                  <a:pt x="9439" y="3912"/>
                </a:lnTo>
                <a:lnTo>
                  <a:pt x="9445" y="3920"/>
                </a:lnTo>
                <a:lnTo>
                  <a:pt x="9453" y="3927"/>
                </a:lnTo>
                <a:lnTo>
                  <a:pt x="9461" y="3932"/>
                </a:lnTo>
                <a:lnTo>
                  <a:pt x="9461" y="3932"/>
                </a:lnTo>
                <a:lnTo>
                  <a:pt x="9474" y="3938"/>
                </a:lnTo>
                <a:lnTo>
                  <a:pt x="9482" y="3944"/>
                </a:lnTo>
                <a:lnTo>
                  <a:pt x="9498" y="3964"/>
                </a:lnTo>
                <a:lnTo>
                  <a:pt x="9498" y="3964"/>
                </a:lnTo>
                <a:lnTo>
                  <a:pt x="9510" y="3973"/>
                </a:lnTo>
                <a:lnTo>
                  <a:pt x="9519" y="3981"/>
                </a:lnTo>
                <a:lnTo>
                  <a:pt x="9529" y="3988"/>
                </a:lnTo>
                <a:lnTo>
                  <a:pt x="9540" y="3993"/>
                </a:lnTo>
                <a:lnTo>
                  <a:pt x="9540" y="3993"/>
                </a:lnTo>
                <a:lnTo>
                  <a:pt x="9547" y="3994"/>
                </a:lnTo>
                <a:lnTo>
                  <a:pt x="9551" y="3994"/>
                </a:lnTo>
                <a:lnTo>
                  <a:pt x="9563" y="3994"/>
                </a:lnTo>
                <a:lnTo>
                  <a:pt x="9569" y="3996"/>
                </a:lnTo>
                <a:lnTo>
                  <a:pt x="9574" y="4001"/>
                </a:lnTo>
                <a:lnTo>
                  <a:pt x="9580" y="4007"/>
                </a:lnTo>
                <a:lnTo>
                  <a:pt x="9585" y="4018"/>
                </a:lnTo>
                <a:lnTo>
                  <a:pt x="9585" y="4018"/>
                </a:lnTo>
                <a:lnTo>
                  <a:pt x="9591" y="4029"/>
                </a:lnTo>
                <a:lnTo>
                  <a:pt x="9596" y="4036"/>
                </a:lnTo>
                <a:lnTo>
                  <a:pt x="9600" y="4041"/>
                </a:lnTo>
                <a:lnTo>
                  <a:pt x="9603" y="4042"/>
                </a:lnTo>
                <a:lnTo>
                  <a:pt x="9608" y="4044"/>
                </a:lnTo>
                <a:lnTo>
                  <a:pt x="9609" y="4046"/>
                </a:lnTo>
                <a:lnTo>
                  <a:pt x="9609" y="4050"/>
                </a:lnTo>
                <a:lnTo>
                  <a:pt x="9609" y="4050"/>
                </a:lnTo>
                <a:lnTo>
                  <a:pt x="9609" y="4055"/>
                </a:lnTo>
                <a:lnTo>
                  <a:pt x="9608" y="4062"/>
                </a:lnTo>
                <a:lnTo>
                  <a:pt x="9604" y="4073"/>
                </a:lnTo>
                <a:lnTo>
                  <a:pt x="9601" y="4079"/>
                </a:lnTo>
                <a:lnTo>
                  <a:pt x="9601" y="4084"/>
                </a:lnTo>
                <a:lnTo>
                  <a:pt x="9603" y="4087"/>
                </a:lnTo>
                <a:lnTo>
                  <a:pt x="9606" y="4089"/>
                </a:lnTo>
                <a:lnTo>
                  <a:pt x="9606" y="4089"/>
                </a:lnTo>
                <a:lnTo>
                  <a:pt x="9611" y="4089"/>
                </a:lnTo>
                <a:lnTo>
                  <a:pt x="9616" y="4087"/>
                </a:lnTo>
                <a:lnTo>
                  <a:pt x="9620" y="4082"/>
                </a:lnTo>
                <a:lnTo>
                  <a:pt x="9624" y="4081"/>
                </a:lnTo>
                <a:lnTo>
                  <a:pt x="9627" y="4081"/>
                </a:lnTo>
                <a:lnTo>
                  <a:pt x="9630" y="4084"/>
                </a:lnTo>
                <a:lnTo>
                  <a:pt x="9635" y="4090"/>
                </a:lnTo>
                <a:lnTo>
                  <a:pt x="9635" y="4090"/>
                </a:lnTo>
                <a:lnTo>
                  <a:pt x="9640" y="4100"/>
                </a:lnTo>
                <a:lnTo>
                  <a:pt x="9644" y="4107"/>
                </a:lnTo>
                <a:lnTo>
                  <a:pt x="9657" y="4119"/>
                </a:lnTo>
                <a:lnTo>
                  <a:pt x="9670" y="4134"/>
                </a:lnTo>
                <a:lnTo>
                  <a:pt x="9677" y="4142"/>
                </a:lnTo>
                <a:lnTo>
                  <a:pt x="9681" y="4150"/>
                </a:lnTo>
                <a:lnTo>
                  <a:pt x="9681" y="4150"/>
                </a:lnTo>
                <a:lnTo>
                  <a:pt x="9691" y="4171"/>
                </a:lnTo>
                <a:lnTo>
                  <a:pt x="9691" y="4177"/>
                </a:lnTo>
                <a:lnTo>
                  <a:pt x="9689" y="4188"/>
                </a:lnTo>
                <a:lnTo>
                  <a:pt x="9689" y="4188"/>
                </a:lnTo>
                <a:lnTo>
                  <a:pt x="9686" y="4203"/>
                </a:lnTo>
                <a:lnTo>
                  <a:pt x="9683" y="4212"/>
                </a:lnTo>
                <a:lnTo>
                  <a:pt x="9681" y="4220"/>
                </a:lnTo>
                <a:lnTo>
                  <a:pt x="9683" y="4224"/>
                </a:lnTo>
                <a:lnTo>
                  <a:pt x="9685" y="4229"/>
                </a:lnTo>
                <a:lnTo>
                  <a:pt x="9685" y="4229"/>
                </a:lnTo>
                <a:lnTo>
                  <a:pt x="9686" y="4233"/>
                </a:lnTo>
                <a:lnTo>
                  <a:pt x="9688" y="4237"/>
                </a:lnTo>
                <a:lnTo>
                  <a:pt x="9686" y="4245"/>
                </a:lnTo>
                <a:lnTo>
                  <a:pt x="9683" y="4249"/>
                </a:lnTo>
                <a:lnTo>
                  <a:pt x="9678" y="4251"/>
                </a:lnTo>
                <a:lnTo>
                  <a:pt x="9678" y="4251"/>
                </a:lnTo>
                <a:close/>
                <a:moveTo>
                  <a:pt x="9521" y="4172"/>
                </a:moveTo>
                <a:lnTo>
                  <a:pt x="9521" y="4172"/>
                </a:lnTo>
                <a:lnTo>
                  <a:pt x="9526" y="4180"/>
                </a:lnTo>
                <a:lnTo>
                  <a:pt x="9527" y="4188"/>
                </a:lnTo>
                <a:lnTo>
                  <a:pt x="9527" y="4195"/>
                </a:lnTo>
                <a:lnTo>
                  <a:pt x="9527" y="4203"/>
                </a:lnTo>
                <a:lnTo>
                  <a:pt x="9524" y="4214"/>
                </a:lnTo>
                <a:lnTo>
                  <a:pt x="9522" y="4217"/>
                </a:lnTo>
                <a:lnTo>
                  <a:pt x="9522" y="4217"/>
                </a:lnTo>
                <a:lnTo>
                  <a:pt x="9519" y="4217"/>
                </a:lnTo>
                <a:lnTo>
                  <a:pt x="9511" y="4214"/>
                </a:lnTo>
                <a:lnTo>
                  <a:pt x="9498" y="4206"/>
                </a:lnTo>
                <a:lnTo>
                  <a:pt x="9494" y="4201"/>
                </a:lnTo>
                <a:lnTo>
                  <a:pt x="9487" y="4195"/>
                </a:lnTo>
                <a:lnTo>
                  <a:pt x="9487" y="4195"/>
                </a:lnTo>
                <a:lnTo>
                  <a:pt x="9478" y="4182"/>
                </a:lnTo>
                <a:lnTo>
                  <a:pt x="9471" y="4171"/>
                </a:lnTo>
                <a:lnTo>
                  <a:pt x="9466" y="4159"/>
                </a:lnTo>
                <a:lnTo>
                  <a:pt x="9457" y="4148"/>
                </a:lnTo>
                <a:lnTo>
                  <a:pt x="9457" y="4148"/>
                </a:lnTo>
                <a:lnTo>
                  <a:pt x="9449" y="4140"/>
                </a:lnTo>
                <a:lnTo>
                  <a:pt x="9441" y="4135"/>
                </a:lnTo>
                <a:lnTo>
                  <a:pt x="9437" y="4131"/>
                </a:lnTo>
                <a:lnTo>
                  <a:pt x="9433" y="4126"/>
                </a:lnTo>
                <a:lnTo>
                  <a:pt x="9428" y="4116"/>
                </a:lnTo>
                <a:lnTo>
                  <a:pt x="9423" y="4103"/>
                </a:lnTo>
                <a:lnTo>
                  <a:pt x="9423" y="4103"/>
                </a:lnTo>
                <a:lnTo>
                  <a:pt x="9415" y="4079"/>
                </a:lnTo>
                <a:lnTo>
                  <a:pt x="9410" y="4066"/>
                </a:lnTo>
                <a:lnTo>
                  <a:pt x="9404" y="4055"/>
                </a:lnTo>
                <a:lnTo>
                  <a:pt x="9396" y="4042"/>
                </a:lnTo>
                <a:lnTo>
                  <a:pt x="9396" y="4042"/>
                </a:lnTo>
                <a:lnTo>
                  <a:pt x="9384" y="4029"/>
                </a:lnTo>
                <a:lnTo>
                  <a:pt x="9376" y="4017"/>
                </a:lnTo>
                <a:lnTo>
                  <a:pt x="9365" y="4002"/>
                </a:lnTo>
                <a:lnTo>
                  <a:pt x="9349" y="3981"/>
                </a:lnTo>
                <a:lnTo>
                  <a:pt x="9349" y="3981"/>
                </a:lnTo>
                <a:lnTo>
                  <a:pt x="9339" y="3972"/>
                </a:lnTo>
                <a:lnTo>
                  <a:pt x="9330" y="3964"/>
                </a:lnTo>
                <a:lnTo>
                  <a:pt x="9311" y="3954"/>
                </a:lnTo>
                <a:lnTo>
                  <a:pt x="9303" y="3949"/>
                </a:lnTo>
                <a:lnTo>
                  <a:pt x="9296" y="3944"/>
                </a:lnTo>
                <a:lnTo>
                  <a:pt x="9293" y="3938"/>
                </a:lnTo>
                <a:lnTo>
                  <a:pt x="9291" y="3928"/>
                </a:lnTo>
                <a:lnTo>
                  <a:pt x="9291" y="3928"/>
                </a:lnTo>
                <a:lnTo>
                  <a:pt x="9291" y="3927"/>
                </a:lnTo>
                <a:lnTo>
                  <a:pt x="9291" y="3922"/>
                </a:lnTo>
                <a:lnTo>
                  <a:pt x="9295" y="3920"/>
                </a:lnTo>
                <a:lnTo>
                  <a:pt x="9298" y="3920"/>
                </a:lnTo>
                <a:lnTo>
                  <a:pt x="9303" y="3920"/>
                </a:lnTo>
                <a:lnTo>
                  <a:pt x="9311" y="3922"/>
                </a:lnTo>
                <a:lnTo>
                  <a:pt x="9311" y="3922"/>
                </a:lnTo>
                <a:lnTo>
                  <a:pt x="9333" y="3930"/>
                </a:lnTo>
                <a:lnTo>
                  <a:pt x="9341" y="3933"/>
                </a:lnTo>
                <a:lnTo>
                  <a:pt x="9347" y="3938"/>
                </a:lnTo>
                <a:lnTo>
                  <a:pt x="9347" y="3938"/>
                </a:lnTo>
                <a:lnTo>
                  <a:pt x="9357" y="3944"/>
                </a:lnTo>
                <a:lnTo>
                  <a:pt x="9368" y="3949"/>
                </a:lnTo>
                <a:lnTo>
                  <a:pt x="9380" y="3954"/>
                </a:lnTo>
                <a:lnTo>
                  <a:pt x="9386" y="3959"/>
                </a:lnTo>
                <a:lnTo>
                  <a:pt x="9391" y="3965"/>
                </a:lnTo>
                <a:lnTo>
                  <a:pt x="9391" y="3965"/>
                </a:lnTo>
                <a:lnTo>
                  <a:pt x="9400" y="3975"/>
                </a:lnTo>
                <a:lnTo>
                  <a:pt x="9408" y="3983"/>
                </a:lnTo>
                <a:lnTo>
                  <a:pt x="9415" y="3991"/>
                </a:lnTo>
                <a:lnTo>
                  <a:pt x="9421" y="4001"/>
                </a:lnTo>
                <a:lnTo>
                  <a:pt x="9421" y="4001"/>
                </a:lnTo>
                <a:lnTo>
                  <a:pt x="9425" y="4013"/>
                </a:lnTo>
                <a:lnTo>
                  <a:pt x="9428" y="4028"/>
                </a:lnTo>
                <a:lnTo>
                  <a:pt x="9431" y="4041"/>
                </a:lnTo>
                <a:lnTo>
                  <a:pt x="9434" y="4047"/>
                </a:lnTo>
                <a:lnTo>
                  <a:pt x="9439" y="4054"/>
                </a:lnTo>
                <a:lnTo>
                  <a:pt x="9439" y="4054"/>
                </a:lnTo>
                <a:lnTo>
                  <a:pt x="9445" y="4065"/>
                </a:lnTo>
                <a:lnTo>
                  <a:pt x="9450" y="4074"/>
                </a:lnTo>
                <a:lnTo>
                  <a:pt x="9457" y="4084"/>
                </a:lnTo>
                <a:lnTo>
                  <a:pt x="9468" y="4097"/>
                </a:lnTo>
                <a:lnTo>
                  <a:pt x="9468" y="4097"/>
                </a:lnTo>
                <a:lnTo>
                  <a:pt x="9474" y="4102"/>
                </a:lnTo>
                <a:lnTo>
                  <a:pt x="9479" y="4103"/>
                </a:lnTo>
                <a:lnTo>
                  <a:pt x="9486" y="4105"/>
                </a:lnTo>
                <a:lnTo>
                  <a:pt x="9489" y="4107"/>
                </a:lnTo>
                <a:lnTo>
                  <a:pt x="9492" y="4111"/>
                </a:lnTo>
                <a:lnTo>
                  <a:pt x="9502" y="4131"/>
                </a:lnTo>
                <a:lnTo>
                  <a:pt x="9502" y="4131"/>
                </a:lnTo>
                <a:lnTo>
                  <a:pt x="9511" y="4153"/>
                </a:lnTo>
                <a:lnTo>
                  <a:pt x="9514" y="4161"/>
                </a:lnTo>
                <a:lnTo>
                  <a:pt x="9516" y="4164"/>
                </a:lnTo>
                <a:lnTo>
                  <a:pt x="9521" y="4172"/>
                </a:lnTo>
                <a:lnTo>
                  <a:pt x="9521" y="4172"/>
                </a:lnTo>
                <a:close/>
                <a:moveTo>
                  <a:pt x="9945" y="4347"/>
                </a:moveTo>
                <a:lnTo>
                  <a:pt x="9945" y="4347"/>
                </a:lnTo>
                <a:lnTo>
                  <a:pt x="9940" y="4344"/>
                </a:lnTo>
                <a:lnTo>
                  <a:pt x="9932" y="4339"/>
                </a:lnTo>
                <a:lnTo>
                  <a:pt x="9925" y="4336"/>
                </a:lnTo>
                <a:lnTo>
                  <a:pt x="9919" y="4336"/>
                </a:lnTo>
                <a:lnTo>
                  <a:pt x="9919" y="4336"/>
                </a:lnTo>
                <a:lnTo>
                  <a:pt x="9913" y="4338"/>
                </a:lnTo>
                <a:lnTo>
                  <a:pt x="9908" y="4339"/>
                </a:lnTo>
                <a:lnTo>
                  <a:pt x="9901" y="4342"/>
                </a:lnTo>
                <a:lnTo>
                  <a:pt x="9892" y="4344"/>
                </a:lnTo>
                <a:lnTo>
                  <a:pt x="9892" y="4344"/>
                </a:lnTo>
                <a:lnTo>
                  <a:pt x="9882" y="4346"/>
                </a:lnTo>
                <a:lnTo>
                  <a:pt x="9872" y="4344"/>
                </a:lnTo>
                <a:lnTo>
                  <a:pt x="9866" y="4341"/>
                </a:lnTo>
                <a:lnTo>
                  <a:pt x="9860" y="4336"/>
                </a:lnTo>
                <a:lnTo>
                  <a:pt x="9860" y="4336"/>
                </a:lnTo>
                <a:lnTo>
                  <a:pt x="9855" y="4328"/>
                </a:lnTo>
                <a:lnTo>
                  <a:pt x="9852" y="4323"/>
                </a:lnTo>
                <a:lnTo>
                  <a:pt x="9847" y="4320"/>
                </a:lnTo>
                <a:lnTo>
                  <a:pt x="9839" y="4320"/>
                </a:lnTo>
                <a:lnTo>
                  <a:pt x="9839" y="4320"/>
                </a:lnTo>
                <a:lnTo>
                  <a:pt x="9807" y="4323"/>
                </a:lnTo>
                <a:lnTo>
                  <a:pt x="9789" y="4323"/>
                </a:lnTo>
                <a:lnTo>
                  <a:pt x="9774" y="4323"/>
                </a:lnTo>
                <a:lnTo>
                  <a:pt x="9774" y="4323"/>
                </a:lnTo>
                <a:lnTo>
                  <a:pt x="9770" y="4322"/>
                </a:lnTo>
                <a:lnTo>
                  <a:pt x="9765" y="4318"/>
                </a:lnTo>
                <a:lnTo>
                  <a:pt x="9757" y="4310"/>
                </a:lnTo>
                <a:lnTo>
                  <a:pt x="9752" y="4307"/>
                </a:lnTo>
                <a:lnTo>
                  <a:pt x="9747" y="4304"/>
                </a:lnTo>
                <a:lnTo>
                  <a:pt x="9741" y="4302"/>
                </a:lnTo>
                <a:lnTo>
                  <a:pt x="9733" y="4304"/>
                </a:lnTo>
                <a:lnTo>
                  <a:pt x="9733" y="4304"/>
                </a:lnTo>
                <a:lnTo>
                  <a:pt x="9720" y="4307"/>
                </a:lnTo>
                <a:lnTo>
                  <a:pt x="9715" y="4307"/>
                </a:lnTo>
                <a:lnTo>
                  <a:pt x="9710" y="4306"/>
                </a:lnTo>
                <a:lnTo>
                  <a:pt x="9705" y="4302"/>
                </a:lnTo>
                <a:lnTo>
                  <a:pt x="9702" y="4296"/>
                </a:lnTo>
                <a:lnTo>
                  <a:pt x="9702" y="4296"/>
                </a:lnTo>
                <a:lnTo>
                  <a:pt x="9696" y="4290"/>
                </a:lnTo>
                <a:lnTo>
                  <a:pt x="9689" y="4285"/>
                </a:lnTo>
                <a:lnTo>
                  <a:pt x="9680" y="4283"/>
                </a:lnTo>
                <a:lnTo>
                  <a:pt x="9670" y="4283"/>
                </a:lnTo>
                <a:lnTo>
                  <a:pt x="9670" y="4283"/>
                </a:lnTo>
                <a:lnTo>
                  <a:pt x="9670" y="4283"/>
                </a:lnTo>
                <a:lnTo>
                  <a:pt x="9670" y="4281"/>
                </a:lnTo>
                <a:lnTo>
                  <a:pt x="9673" y="4278"/>
                </a:lnTo>
                <a:lnTo>
                  <a:pt x="9686" y="4272"/>
                </a:lnTo>
                <a:lnTo>
                  <a:pt x="9686" y="4272"/>
                </a:lnTo>
                <a:lnTo>
                  <a:pt x="9710" y="4261"/>
                </a:lnTo>
                <a:lnTo>
                  <a:pt x="9720" y="4259"/>
                </a:lnTo>
                <a:lnTo>
                  <a:pt x="9728" y="4259"/>
                </a:lnTo>
                <a:lnTo>
                  <a:pt x="9728" y="4259"/>
                </a:lnTo>
                <a:lnTo>
                  <a:pt x="9741" y="4262"/>
                </a:lnTo>
                <a:lnTo>
                  <a:pt x="9746" y="4265"/>
                </a:lnTo>
                <a:lnTo>
                  <a:pt x="9750" y="4272"/>
                </a:lnTo>
                <a:lnTo>
                  <a:pt x="9750" y="4272"/>
                </a:lnTo>
                <a:lnTo>
                  <a:pt x="9754" y="4278"/>
                </a:lnTo>
                <a:lnTo>
                  <a:pt x="9757" y="4281"/>
                </a:lnTo>
                <a:lnTo>
                  <a:pt x="9760" y="4283"/>
                </a:lnTo>
                <a:lnTo>
                  <a:pt x="9770" y="4285"/>
                </a:lnTo>
                <a:lnTo>
                  <a:pt x="9770" y="4285"/>
                </a:lnTo>
                <a:lnTo>
                  <a:pt x="9787" y="4290"/>
                </a:lnTo>
                <a:lnTo>
                  <a:pt x="9805" y="4293"/>
                </a:lnTo>
                <a:lnTo>
                  <a:pt x="9805" y="4293"/>
                </a:lnTo>
                <a:lnTo>
                  <a:pt x="9819" y="4293"/>
                </a:lnTo>
                <a:lnTo>
                  <a:pt x="9834" y="4293"/>
                </a:lnTo>
                <a:lnTo>
                  <a:pt x="9840" y="4291"/>
                </a:lnTo>
                <a:lnTo>
                  <a:pt x="9847" y="4290"/>
                </a:lnTo>
                <a:lnTo>
                  <a:pt x="9850" y="4286"/>
                </a:lnTo>
                <a:lnTo>
                  <a:pt x="9853" y="4281"/>
                </a:lnTo>
                <a:lnTo>
                  <a:pt x="9853" y="4281"/>
                </a:lnTo>
                <a:lnTo>
                  <a:pt x="9855" y="4272"/>
                </a:lnTo>
                <a:lnTo>
                  <a:pt x="9856" y="4267"/>
                </a:lnTo>
                <a:lnTo>
                  <a:pt x="9858" y="4264"/>
                </a:lnTo>
                <a:lnTo>
                  <a:pt x="9861" y="4262"/>
                </a:lnTo>
                <a:lnTo>
                  <a:pt x="9864" y="4262"/>
                </a:lnTo>
                <a:lnTo>
                  <a:pt x="9869" y="4264"/>
                </a:lnTo>
                <a:lnTo>
                  <a:pt x="9877" y="4269"/>
                </a:lnTo>
                <a:lnTo>
                  <a:pt x="9877" y="4269"/>
                </a:lnTo>
                <a:lnTo>
                  <a:pt x="9884" y="4273"/>
                </a:lnTo>
                <a:lnTo>
                  <a:pt x="9887" y="4277"/>
                </a:lnTo>
                <a:lnTo>
                  <a:pt x="9890" y="4285"/>
                </a:lnTo>
                <a:lnTo>
                  <a:pt x="9892" y="4290"/>
                </a:lnTo>
                <a:lnTo>
                  <a:pt x="9895" y="4293"/>
                </a:lnTo>
                <a:lnTo>
                  <a:pt x="9900" y="4294"/>
                </a:lnTo>
                <a:lnTo>
                  <a:pt x="9900" y="4294"/>
                </a:lnTo>
                <a:lnTo>
                  <a:pt x="9909" y="4298"/>
                </a:lnTo>
                <a:lnTo>
                  <a:pt x="9917" y="4299"/>
                </a:lnTo>
                <a:lnTo>
                  <a:pt x="9933" y="4299"/>
                </a:lnTo>
                <a:lnTo>
                  <a:pt x="9933" y="4299"/>
                </a:lnTo>
                <a:lnTo>
                  <a:pt x="9943" y="4301"/>
                </a:lnTo>
                <a:lnTo>
                  <a:pt x="9951" y="4304"/>
                </a:lnTo>
                <a:lnTo>
                  <a:pt x="9956" y="4309"/>
                </a:lnTo>
                <a:lnTo>
                  <a:pt x="9957" y="4314"/>
                </a:lnTo>
                <a:lnTo>
                  <a:pt x="9957" y="4314"/>
                </a:lnTo>
                <a:lnTo>
                  <a:pt x="9957" y="4318"/>
                </a:lnTo>
                <a:lnTo>
                  <a:pt x="9956" y="4323"/>
                </a:lnTo>
                <a:lnTo>
                  <a:pt x="9956" y="4326"/>
                </a:lnTo>
                <a:lnTo>
                  <a:pt x="9957" y="4328"/>
                </a:lnTo>
                <a:lnTo>
                  <a:pt x="9962" y="4328"/>
                </a:lnTo>
                <a:lnTo>
                  <a:pt x="9969" y="4328"/>
                </a:lnTo>
                <a:lnTo>
                  <a:pt x="9969" y="4328"/>
                </a:lnTo>
                <a:lnTo>
                  <a:pt x="9975" y="4326"/>
                </a:lnTo>
                <a:lnTo>
                  <a:pt x="9978" y="4325"/>
                </a:lnTo>
                <a:lnTo>
                  <a:pt x="9980" y="4322"/>
                </a:lnTo>
                <a:lnTo>
                  <a:pt x="9982" y="4318"/>
                </a:lnTo>
                <a:lnTo>
                  <a:pt x="9982" y="4317"/>
                </a:lnTo>
                <a:lnTo>
                  <a:pt x="9983" y="4317"/>
                </a:lnTo>
                <a:lnTo>
                  <a:pt x="9990" y="4326"/>
                </a:lnTo>
                <a:lnTo>
                  <a:pt x="9990" y="4326"/>
                </a:lnTo>
                <a:lnTo>
                  <a:pt x="9996" y="4341"/>
                </a:lnTo>
                <a:lnTo>
                  <a:pt x="9998" y="4349"/>
                </a:lnTo>
                <a:lnTo>
                  <a:pt x="9999" y="4354"/>
                </a:lnTo>
                <a:lnTo>
                  <a:pt x="9999" y="4359"/>
                </a:lnTo>
                <a:lnTo>
                  <a:pt x="9999" y="4359"/>
                </a:lnTo>
                <a:lnTo>
                  <a:pt x="9999" y="4360"/>
                </a:lnTo>
                <a:lnTo>
                  <a:pt x="9999" y="4363"/>
                </a:lnTo>
                <a:lnTo>
                  <a:pt x="9993" y="4367"/>
                </a:lnTo>
                <a:lnTo>
                  <a:pt x="9983" y="4367"/>
                </a:lnTo>
                <a:lnTo>
                  <a:pt x="9977" y="4365"/>
                </a:lnTo>
                <a:lnTo>
                  <a:pt x="9972" y="4363"/>
                </a:lnTo>
                <a:lnTo>
                  <a:pt x="9972" y="4363"/>
                </a:lnTo>
                <a:lnTo>
                  <a:pt x="9954" y="4355"/>
                </a:lnTo>
                <a:lnTo>
                  <a:pt x="9949" y="4351"/>
                </a:lnTo>
                <a:lnTo>
                  <a:pt x="9945" y="4347"/>
                </a:lnTo>
                <a:lnTo>
                  <a:pt x="9945" y="4347"/>
                </a:lnTo>
                <a:close/>
                <a:moveTo>
                  <a:pt x="9877" y="3994"/>
                </a:moveTo>
                <a:lnTo>
                  <a:pt x="9877" y="3994"/>
                </a:lnTo>
                <a:lnTo>
                  <a:pt x="9877" y="3989"/>
                </a:lnTo>
                <a:lnTo>
                  <a:pt x="9879" y="3986"/>
                </a:lnTo>
                <a:lnTo>
                  <a:pt x="9877" y="3978"/>
                </a:lnTo>
                <a:lnTo>
                  <a:pt x="9876" y="3968"/>
                </a:lnTo>
                <a:lnTo>
                  <a:pt x="9877" y="3965"/>
                </a:lnTo>
                <a:lnTo>
                  <a:pt x="9879" y="3959"/>
                </a:lnTo>
                <a:lnTo>
                  <a:pt x="9879" y="3959"/>
                </a:lnTo>
                <a:lnTo>
                  <a:pt x="9884" y="3951"/>
                </a:lnTo>
                <a:lnTo>
                  <a:pt x="9888" y="3943"/>
                </a:lnTo>
                <a:lnTo>
                  <a:pt x="9893" y="3938"/>
                </a:lnTo>
                <a:lnTo>
                  <a:pt x="9901" y="3935"/>
                </a:lnTo>
                <a:lnTo>
                  <a:pt x="9901" y="3935"/>
                </a:lnTo>
                <a:lnTo>
                  <a:pt x="9905" y="3935"/>
                </a:lnTo>
                <a:lnTo>
                  <a:pt x="9909" y="3936"/>
                </a:lnTo>
                <a:lnTo>
                  <a:pt x="9919" y="3940"/>
                </a:lnTo>
                <a:lnTo>
                  <a:pt x="9927" y="3941"/>
                </a:lnTo>
                <a:lnTo>
                  <a:pt x="9930" y="3941"/>
                </a:lnTo>
                <a:lnTo>
                  <a:pt x="9933" y="3941"/>
                </a:lnTo>
                <a:lnTo>
                  <a:pt x="9933" y="3941"/>
                </a:lnTo>
                <a:lnTo>
                  <a:pt x="9940" y="3933"/>
                </a:lnTo>
                <a:lnTo>
                  <a:pt x="9946" y="3923"/>
                </a:lnTo>
                <a:lnTo>
                  <a:pt x="9954" y="3907"/>
                </a:lnTo>
                <a:lnTo>
                  <a:pt x="9954" y="3907"/>
                </a:lnTo>
                <a:lnTo>
                  <a:pt x="9961" y="3896"/>
                </a:lnTo>
                <a:lnTo>
                  <a:pt x="9964" y="3890"/>
                </a:lnTo>
                <a:lnTo>
                  <a:pt x="9969" y="3883"/>
                </a:lnTo>
                <a:lnTo>
                  <a:pt x="9969" y="3883"/>
                </a:lnTo>
                <a:lnTo>
                  <a:pt x="9970" y="3882"/>
                </a:lnTo>
                <a:lnTo>
                  <a:pt x="9974" y="3880"/>
                </a:lnTo>
                <a:lnTo>
                  <a:pt x="9980" y="3885"/>
                </a:lnTo>
                <a:lnTo>
                  <a:pt x="9986" y="3890"/>
                </a:lnTo>
                <a:lnTo>
                  <a:pt x="9990" y="3891"/>
                </a:lnTo>
                <a:lnTo>
                  <a:pt x="9994" y="3891"/>
                </a:lnTo>
                <a:lnTo>
                  <a:pt x="9994" y="3891"/>
                </a:lnTo>
                <a:lnTo>
                  <a:pt x="9999" y="3891"/>
                </a:lnTo>
                <a:lnTo>
                  <a:pt x="10002" y="3890"/>
                </a:lnTo>
                <a:lnTo>
                  <a:pt x="10006" y="3883"/>
                </a:lnTo>
                <a:lnTo>
                  <a:pt x="10012" y="3871"/>
                </a:lnTo>
                <a:lnTo>
                  <a:pt x="10012" y="3871"/>
                </a:lnTo>
                <a:lnTo>
                  <a:pt x="10015" y="3867"/>
                </a:lnTo>
                <a:lnTo>
                  <a:pt x="10020" y="3864"/>
                </a:lnTo>
                <a:lnTo>
                  <a:pt x="10025" y="3861"/>
                </a:lnTo>
                <a:lnTo>
                  <a:pt x="10025" y="3861"/>
                </a:lnTo>
                <a:lnTo>
                  <a:pt x="10031" y="3853"/>
                </a:lnTo>
                <a:lnTo>
                  <a:pt x="10036" y="3845"/>
                </a:lnTo>
                <a:lnTo>
                  <a:pt x="10039" y="3838"/>
                </a:lnTo>
                <a:lnTo>
                  <a:pt x="10039" y="3838"/>
                </a:lnTo>
                <a:lnTo>
                  <a:pt x="10041" y="3834"/>
                </a:lnTo>
                <a:lnTo>
                  <a:pt x="10044" y="3830"/>
                </a:lnTo>
                <a:lnTo>
                  <a:pt x="10046" y="3827"/>
                </a:lnTo>
                <a:lnTo>
                  <a:pt x="10047" y="3822"/>
                </a:lnTo>
                <a:lnTo>
                  <a:pt x="10047" y="3822"/>
                </a:lnTo>
                <a:lnTo>
                  <a:pt x="10051" y="3816"/>
                </a:lnTo>
                <a:lnTo>
                  <a:pt x="10054" y="3810"/>
                </a:lnTo>
                <a:lnTo>
                  <a:pt x="10059" y="3805"/>
                </a:lnTo>
                <a:lnTo>
                  <a:pt x="10063" y="3801"/>
                </a:lnTo>
                <a:lnTo>
                  <a:pt x="10063" y="3801"/>
                </a:lnTo>
                <a:lnTo>
                  <a:pt x="10076" y="3801"/>
                </a:lnTo>
                <a:lnTo>
                  <a:pt x="10089" y="3803"/>
                </a:lnTo>
                <a:lnTo>
                  <a:pt x="10089" y="3803"/>
                </a:lnTo>
                <a:lnTo>
                  <a:pt x="10096" y="3805"/>
                </a:lnTo>
                <a:lnTo>
                  <a:pt x="10099" y="3806"/>
                </a:lnTo>
                <a:lnTo>
                  <a:pt x="10100" y="3811"/>
                </a:lnTo>
                <a:lnTo>
                  <a:pt x="10102" y="3821"/>
                </a:lnTo>
                <a:lnTo>
                  <a:pt x="10102" y="3821"/>
                </a:lnTo>
                <a:lnTo>
                  <a:pt x="10104" y="3837"/>
                </a:lnTo>
                <a:lnTo>
                  <a:pt x="10105" y="3842"/>
                </a:lnTo>
                <a:lnTo>
                  <a:pt x="10110" y="3845"/>
                </a:lnTo>
                <a:lnTo>
                  <a:pt x="10110" y="3845"/>
                </a:lnTo>
                <a:lnTo>
                  <a:pt x="10115" y="3846"/>
                </a:lnTo>
                <a:lnTo>
                  <a:pt x="10118" y="3846"/>
                </a:lnTo>
                <a:lnTo>
                  <a:pt x="10126" y="3845"/>
                </a:lnTo>
                <a:lnTo>
                  <a:pt x="10134" y="3843"/>
                </a:lnTo>
                <a:lnTo>
                  <a:pt x="10142" y="3843"/>
                </a:lnTo>
                <a:lnTo>
                  <a:pt x="10142" y="3843"/>
                </a:lnTo>
                <a:lnTo>
                  <a:pt x="10149" y="3845"/>
                </a:lnTo>
                <a:lnTo>
                  <a:pt x="10153" y="3846"/>
                </a:lnTo>
                <a:lnTo>
                  <a:pt x="10158" y="3850"/>
                </a:lnTo>
                <a:lnTo>
                  <a:pt x="10161" y="3856"/>
                </a:lnTo>
                <a:lnTo>
                  <a:pt x="10161" y="3856"/>
                </a:lnTo>
                <a:lnTo>
                  <a:pt x="10161" y="3862"/>
                </a:lnTo>
                <a:lnTo>
                  <a:pt x="10158" y="3871"/>
                </a:lnTo>
                <a:lnTo>
                  <a:pt x="10155" y="3879"/>
                </a:lnTo>
                <a:lnTo>
                  <a:pt x="10155" y="3879"/>
                </a:lnTo>
                <a:lnTo>
                  <a:pt x="10153" y="3877"/>
                </a:lnTo>
                <a:lnTo>
                  <a:pt x="10149" y="3874"/>
                </a:lnTo>
                <a:lnTo>
                  <a:pt x="10140" y="3874"/>
                </a:lnTo>
                <a:lnTo>
                  <a:pt x="10137" y="3874"/>
                </a:lnTo>
                <a:lnTo>
                  <a:pt x="10134" y="3877"/>
                </a:lnTo>
                <a:lnTo>
                  <a:pt x="10134" y="3877"/>
                </a:lnTo>
                <a:lnTo>
                  <a:pt x="10131" y="3883"/>
                </a:lnTo>
                <a:lnTo>
                  <a:pt x="10129" y="3890"/>
                </a:lnTo>
                <a:lnTo>
                  <a:pt x="10128" y="3896"/>
                </a:lnTo>
                <a:lnTo>
                  <a:pt x="10107" y="3890"/>
                </a:lnTo>
                <a:lnTo>
                  <a:pt x="10094" y="3890"/>
                </a:lnTo>
                <a:lnTo>
                  <a:pt x="10104" y="3922"/>
                </a:lnTo>
                <a:lnTo>
                  <a:pt x="10104" y="3922"/>
                </a:lnTo>
                <a:lnTo>
                  <a:pt x="10099" y="3928"/>
                </a:lnTo>
                <a:lnTo>
                  <a:pt x="10096" y="3936"/>
                </a:lnTo>
                <a:lnTo>
                  <a:pt x="10094" y="3941"/>
                </a:lnTo>
                <a:lnTo>
                  <a:pt x="10094" y="3946"/>
                </a:lnTo>
                <a:lnTo>
                  <a:pt x="10096" y="3954"/>
                </a:lnTo>
                <a:lnTo>
                  <a:pt x="10097" y="3956"/>
                </a:lnTo>
                <a:lnTo>
                  <a:pt x="10116" y="3967"/>
                </a:lnTo>
                <a:lnTo>
                  <a:pt x="10116" y="3967"/>
                </a:lnTo>
                <a:lnTo>
                  <a:pt x="10120" y="3972"/>
                </a:lnTo>
                <a:lnTo>
                  <a:pt x="10126" y="3988"/>
                </a:lnTo>
                <a:lnTo>
                  <a:pt x="10126" y="3988"/>
                </a:lnTo>
                <a:lnTo>
                  <a:pt x="10129" y="3991"/>
                </a:lnTo>
                <a:lnTo>
                  <a:pt x="10131" y="3994"/>
                </a:lnTo>
                <a:lnTo>
                  <a:pt x="10137" y="3997"/>
                </a:lnTo>
                <a:lnTo>
                  <a:pt x="10144" y="4001"/>
                </a:lnTo>
                <a:lnTo>
                  <a:pt x="10145" y="4002"/>
                </a:lnTo>
                <a:lnTo>
                  <a:pt x="10147" y="4007"/>
                </a:lnTo>
                <a:lnTo>
                  <a:pt x="10147" y="4007"/>
                </a:lnTo>
                <a:lnTo>
                  <a:pt x="10147" y="4010"/>
                </a:lnTo>
                <a:lnTo>
                  <a:pt x="10145" y="4013"/>
                </a:lnTo>
                <a:lnTo>
                  <a:pt x="10142" y="4015"/>
                </a:lnTo>
                <a:lnTo>
                  <a:pt x="10139" y="4017"/>
                </a:lnTo>
                <a:lnTo>
                  <a:pt x="10129" y="4018"/>
                </a:lnTo>
                <a:lnTo>
                  <a:pt x="10120" y="4018"/>
                </a:lnTo>
                <a:lnTo>
                  <a:pt x="10120" y="4018"/>
                </a:lnTo>
                <a:lnTo>
                  <a:pt x="10104" y="4018"/>
                </a:lnTo>
                <a:lnTo>
                  <a:pt x="10100" y="4021"/>
                </a:lnTo>
                <a:lnTo>
                  <a:pt x="10099" y="4025"/>
                </a:lnTo>
                <a:lnTo>
                  <a:pt x="10099" y="4025"/>
                </a:lnTo>
                <a:lnTo>
                  <a:pt x="10096" y="4039"/>
                </a:lnTo>
                <a:lnTo>
                  <a:pt x="10094" y="4050"/>
                </a:lnTo>
                <a:lnTo>
                  <a:pt x="10094" y="4050"/>
                </a:lnTo>
                <a:lnTo>
                  <a:pt x="10094" y="4066"/>
                </a:lnTo>
                <a:lnTo>
                  <a:pt x="10094" y="4066"/>
                </a:lnTo>
                <a:lnTo>
                  <a:pt x="10084" y="4081"/>
                </a:lnTo>
                <a:lnTo>
                  <a:pt x="10078" y="4092"/>
                </a:lnTo>
                <a:lnTo>
                  <a:pt x="10070" y="4100"/>
                </a:lnTo>
                <a:lnTo>
                  <a:pt x="10070" y="4100"/>
                </a:lnTo>
                <a:lnTo>
                  <a:pt x="10063" y="4103"/>
                </a:lnTo>
                <a:lnTo>
                  <a:pt x="10057" y="4105"/>
                </a:lnTo>
                <a:lnTo>
                  <a:pt x="10054" y="4107"/>
                </a:lnTo>
                <a:lnTo>
                  <a:pt x="10052" y="4110"/>
                </a:lnTo>
                <a:lnTo>
                  <a:pt x="10051" y="4111"/>
                </a:lnTo>
                <a:lnTo>
                  <a:pt x="10052" y="4116"/>
                </a:lnTo>
                <a:lnTo>
                  <a:pt x="10052" y="4116"/>
                </a:lnTo>
                <a:lnTo>
                  <a:pt x="10057" y="4123"/>
                </a:lnTo>
                <a:lnTo>
                  <a:pt x="10062" y="4126"/>
                </a:lnTo>
                <a:lnTo>
                  <a:pt x="10067" y="4131"/>
                </a:lnTo>
                <a:lnTo>
                  <a:pt x="10068" y="4132"/>
                </a:lnTo>
                <a:lnTo>
                  <a:pt x="10068" y="4134"/>
                </a:lnTo>
                <a:lnTo>
                  <a:pt x="10068" y="4134"/>
                </a:lnTo>
                <a:lnTo>
                  <a:pt x="10068" y="4137"/>
                </a:lnTo>
                <a:lnTo>
                  <a:pt x="10067" y="4139"/>
                </a:lnTo>
                <a:lnTo>
                  <a:pt x="10063" y="4142"/>
                </a:lnTo>
                <a:lnTo>
                  <a:pt x="10060" y="4143"/>
                </a:lnTo>
                <a:lnTo>
                  <a:pt x="10057" y="4147"/>
                </a:lnTo>
                <a:lnTo>
                  <a:pt x="10057" y="4147"/>
                </a:lnTo>
                <a:lnTo>
                  <a:pt x="10054" y="4150"/>
                </a:lnTo>
                <a:lnTo>
                  <a:pt x="10051" y="4155"/>
                </a:lnTo>
                <a:lnTo>
                  <a:pt x="10047" y="4161"/>
                </a:lnTo>
                <a:lnTo>
                  <a:pt x="10044" y="4171"/>
                </a:lnTo>
                <a:lnTo>
                  <a:pt x="10044" y="4171"/>
                </a:lnTo>
                <a:lnTo>
                  <a:pt x="10044" y="4177"/>
                </a:lnTo>
                <a:lnTo>
                  <a:pt x="10041" y="4182"/>
                </a:lnTo>
                <a:lnTo>
                  <a:pt x="10038" y="4185"/>
                </a:lnTo>
                <a:lnTo>
                  <a:pt x="10035" y="4188"/>
                </a:lnTo>
                <a:lnTo>
                  <a:pt x="10025" y="4190"/>
                </a:lnTo>
                <a:lnTo>
                  <a:pt x="10015" y="4190"/>
                </a:lnTo>
                <a:lnTo>
                  <a:pt x="10015" y="4190"/>
                </a:lnTo>
                <a:lnTo>
                  <a:pt x="10009" y="4188"/>
                </a:lnTo>
                <a:lnTo>
                  <a:pt x="10009" y="4187"/>
                </a:lnTo>
                <a:lnTo>
                  <a:pt x="10007" y="4187"/>
                </a:lnTo>
                <a:lnTo>
                  <a:pt x="10001" y="4188"/>
                </a:lnTo>
                <a:lnTo>
                  <a:pt x="10001" y="4188"/>
                </a:lnTo>
                <a:lnTo>
                  <a:pt x="9996" y="4188"/>
                </a:lnTo>
                <a:lnTo>
                  <a:pt x="9993" y="4188"/>
                </a:lnTo>
                <a:lnTo>
                  <a:pt x="9990" y="4185"/>
                </a:lnTo>
                <a:lnTo>
                  <a:pt x="9986" y="4182"/>
                </a:lnTo>
                <a:lnTo>
                  <a:pt x="9978" y="4174"/>
                </a:lnTo>
                <a:lnTo>
                  <a:pt x="9974" y="4171"/>
                </a:lnTo>
                <a:lnTo>
                  <a:pt x="9969" y="4169"/>
                </a:lnTo>
                <a:lnTo>
                  <a:pt x="9969" y="4169"/>
                </a:lnTo>
                <a:lnTo>
                  <a:pt x="9962" y="4169"/>
                </a:lnTo>
                <a:lnTo>
                  <a:pt x="9954" y="4169"/>
                </a:lnTo>
                <a:lnTo>
                  <a:pt x="9940" y="4172"/>
                </a:lnTo>
                <a:lnTo>
                  <a:pt x="9925" y="4177"/>
                </a:lnTo>
                <a:lnTo>
                  <a:pt x="9925" y="4177"/>
                </a:lnTo>
                <a:lnTo>
                  <a:pt x="9890" y="4151"/>
                </a:lnTo>
                <a:lnTo>
                  <a:pt x="9890" y="4151"/>
                </a:lnTo>
                <a:lnTo>
                  <a:pt x="9887" y="4150"/>
                </a:lnTo>
                <a:lnTo>
                  <a:pt x="9884" y="4148"/>
                </a:lnTo>
                <a:lnTo>
                  <a:pt x="9871" y="4150"/>
                </a:lnTo>
                <a:lnTo>
                  <a:pt x="9871" y="4150"/>
                </a:lnTo>
                <a:lnTo>
                  <a:pt x="9853" y="4153"/>
                </a:lnTo>
                <a:lnTo>
                  <a:pt x="9853" y="4153"/>
                </a:lnTo>
                <a:lnTo>
                  <a:pt x="9845" y="4153"/>
                </a:lnTo>
                <a:lnTo>
                  <a:pt x="9839" y="4151"/>
                </a:lnTo>
                <a:lnTo>
                  <a:pt x="9834" y="4147"/>
                </a:lnTo>
                <a:lnTo>
                  <a:pt x="9832" y="4142"/>
                </a:lnTo>
                <a:lnTo>
                  <a:pt x="9832" y="4142"/>
                </a:lnTo>
                <a:lnTo>
                  <a:pt x="9832" y="4123"/>
                </a:lnTo>
                <a:lnTo>
                  <a:pt x="9832" y="4123"/>
                </a:lnTo>
                <a:lnTo>
                  <a:pt x="9829" y="4102"/>
                </a:lnTo>
                <a:lnTo>
                  <a:pt x="9826" y="4086"/>
                </a:lnTo>
                <a:lnTo>
                  <a:pt x="9826" y="4086"/>
                </a:lnTo>
                <a:lnTo>
                  <a:pt x="9821" y="4081"/>
                </a:lnTo>
                <a:lnTo>
                  <a:pt x="9810" y="4066"/>
                </a:lnTo>
                <a:lnTo>
                  <a:pt x="9810" y="4066"/>
                </a:lnTo>
                <a:lnTo>
                  <a:pt x="9795" y="4047"/>
                </a:lnTo>
                <a:lnTo>
                  <a:pt x="9791" y="4036"/>
                </a:lnTo>
                <a:lnTo>
                  <a:pt x="9791" y="4031"/>
                </a:lnTo>
                <a:lnTo>
                  <a:pt x="9791" y="4028"/>
                </a:lnTo>
                <a:lnTo>
                  <a:pt x="9791" y="4028"/>
                </a:lnTo>
                <a:lnTo>
                  <a:pt x="9791" y="4023"/>
                </a:lnTo>
                <a:lnTo>
                  <a:pt x="9789" y="4020"/>
                </a:lnTo>
                <a:lnTo>
                  <a:pt x="9786" y="4013"/>
                </a:lnTo>
                <a:lnTo>
                  <a:pt x="9786" y="4009"/>
                </a:lnTo>
                <a:lnTo>
                  <a:pt x="9786" y="4004"/>
                </a:lnTo>
                <a:lnTo>
                  <a:pt x="9787" y="3999"/>
                </a:lnTo>
                <a:lnTo>
                  <a:pt x="9792" y="3993"/>
                </a:lnTo>
                <a:lnTo>
                  <a:pt x="9792" y="3993"/>
                </a:lnTo>
                <a:lnTo>
                  <a:pt x="9802" y="3980"/>
                </a:lnTo>
                <a:lnTo>
                  <a:pt x="9810" y="3972"/>
                </a:lnTo>
                <a:lnTo>
                  <a:pt x="9813" y="3968"/>
                </a:lnTo>
                <a:lnTo>
                  <a:pt x="9816" y="3968"/>
                </a:lnTo>
                <a:lnTo>
                  <a:pt x="9819" y="3968"/>
                </a:lnTo>
                <a:lnTo>
                  <a:pt x="9823" y="3972"/>
                </a:lnTo>
                <a:lnTo>
                  <a:pt x="9823" y="3972"/>
                </a:lnTo>
                <a:lnTo>
                  <a:pt x="9826" y="3978"/>
                </a:lnTo>
                <a:lnTo>
                  <a:pt x="9827" y="3981"/>
                </a:lnTo>
                <a:lnTo>
                  <a:pt x="9831" y="3984"/>
                </a:lnTo>
                <a:lnTo>
                  <a:pt x="9840" y="3989"/>
                </a:lnTo>
                <a:lnTo>
                  <a:pt x="9840" y="3989"/>
                </a:lnTo>
                <a:lnTo>
                  <a:pt x="9853" y="3996"/>
                </a:lnTo>
                <a:lnTo>
                  <a:pt x="9864" y="3999"/>
                </a:lnTo>
                <a:lnTo>
                  <a:pt x="9868" y="4001"/>
                </a:lnTo>
                <a:lnTo>
                  <a:pt x="9871" y="3999"/>
                </a:lnTo>
                <a:lnTo>
                  <a:pt x="9874" y="3997"/>
                </a:lnTo>
                <a:lnTo>
                  <a:pt x="9877" y="3994"/>
                </a:lnTo>
                <a:lnTo>
                  <a:pt x="9877" y="3994"/>
                </a:lnTo>
                <a:close/>
                <a:moveTo>
                  <a:pt x="10157" y="4092"/>
                </a:moveTo>
                <a:lnTo>
                  <a:pt x="10157" y="4092"/>
                </a:lnTo>
                <a:lnTo>
                  <a:pt x="10158" y="4087"/>
                </a:lnTo>
                <a:lnTo>
                  <a:pt x="10161" y="4082"/>
                </a:lnTo>
                <a:lnTo>
                  <a:pt x="10169" y="4071"/>
                </a:lnTo>
                <a:lnTo>
                  <a:pt x="10177" y="4060"/>
                </a:lnTo>
                <a:lnTo>
                  <a:pt x="10179" y="4055"/>
                </a:lnTo>
                <a:lnTo>
                  <a:pt x="10181" y="4050"/>
                </a:lnTo>
                <a:lnTo>
                  <a:pt x="10181" y="4050"/>
                </a:lnTo>
                <a:lnTo>
                  <a:pt x="10179" y="4042"/>
                </a:lnTo>
                <a:lnTo>
                  <a:pt x="10177" y="4034"/>
                </a:lnTo>
                <a:lnTo>
                  <a:pt x="10179" y="4029"/>
                </a:lnTo>
                <a:lnTo>
                  <a:pt x="10182" y="4026"/>
                </a:lnTo>
                <a:lnTo>
                  <a:pt x="10187" y="4021"/>
                </a:lnTo>
                <a:lnTo>
                  <a:pt x="10195" y="4017"/>
                </a:lnTo>
                <a:lnTo>
                  <a:pt x="10195" y="4017"/>
                </a:lnTo>
                <a:lnTo>
                  <a:pt x="10213" y="4007"/>
                </a:lnTo>
                <a:lnTo>
                  <a:pt x="10227" y="4002"/>
                </a:lnTo>
                <a:lnTo>
                  <a:pt x="10240" y="3999"/>
                </a:lnTo>
                <a:lnTo>
                  <a:pt x="10248" y="4001"/>
                </a:lnTo>
                <a:lnTo>
                  <a:pt x="10248" y="4001"/>
                </a:lnTo>
                <a:lnTo>
                  <a:pt x="10251" y="4002"/>
                </a:lnTo>
                <a:lnTo>
                  <a:pt x="10256" y="4005"/>
                </a:lnTo>
                <a:lnTo>
                  <a:pt x="10262" y="4009"/>
                </a:lnTo>
                <a:lnTo>
                  <a:pt x="10275" y="4009"/>
                </a:lnTo>
                <a:lnTo>
                  <a:pt x="10275" y="4009"/>
                </a:lnTo>
                <a:lnTo>
                  <a:pt x="10304" y="4007"/>
                </a:lnTo>
                <a:lnTo>
                  <a:pt x="10323" y="4005"/>
                </a:lnTo>
                <a:lnTo>
                  <a:pt x="10323" y="4005"/>
                </a:lnTo>
                <a:lnTo>
                  <a:pt x="10327" y="4002"/>
                </a:lnTo>
                <a:lnTo>
                  <a:pt x="10330" y="3997"/>
                </a:lnTo>
                <a:lnTo>
                  <a:pt x="10336" y="3988"/>
                </a:lnTo>
                <a:lnTo>
                  <a:pt x="10340" y="3983"/>
                </a:lnTo>
                <a:lnTo>
                  <a:pt x="10344" y="3980"/>
                </a:lnTo>
                <a:lnTo>
                  <a:pt x="10349" y="3980"/>
                </a:lnTo>
                <a:lnTo>
                  <a:pt x="10356" y="3984"/>
                </a:lnTo>
                <a:lnTo>
                  <a:pt x="10356" y="3984"/>
                </a:lnTo>
                <a:lnTo>
                  <a:pt x="10362" y="3989"/>
                </a:lnTo>
                <a:lnTo>
                  <a:pt x="10364" y="3994"/>
                </a:lnTo>
                <a:lnTo>
                  <a:pt x="10364" y="3999"/>
                </a:lnTo>
                <a:lnTo>
                  <a:pt x="10360" y="4004"/>
                </a:lnTo>
                <a:lnTo>
                  <a:pt x="10354" y="4012"/>
                </a:lnTo>
                <a:lnTo>
                  <a:pt x="10348" y="4018"/>
                </a:lnTo>
                <a:lnTo>
                  <a:pt x="10348" y="4018"/>
                </a:lnTo>
                <a:lnTo>
                  <a:pt x="10341" y="4025"/>
                </a:lnTo>
                <a:lnTo>
                  <a:pt x="10336" y="4029"/>
                </a:lnTo>
                <a:lnTo>
                  <a:pt x="10332" y="4031"/>
                </a:lnTo>
                <a:lnTo>
                  <a:pt x="10327" y="4033"/>
                </a:lnTo>
                <a:lnTo>
                  <a:pt x="10327" y="4033"/>
                </a:lnTo>
                <a:lnTo>
                  <a:pt x="10320" y="4033"/>
                </a:lnTo>
                <a:lnTo>
                  <a:pt x="10303" y="4029"/>
                </a:lnTo>
                <a:lnTo>
                  <a:pt x="10303" y="4029"/>
                </a:lnTo>
                <a:lnTo>
                  <a:pt x="10290" y="4028"/>
                </a:lnTo>
                <a:lnTo>
                  <a:pt x="10282" y="4025"/>
                </a:lnTo>
                <a:lnTo>
                  <a:pt x="10272" y="4025"/>
                </a:lnTo>
                <a:lnTo>
                  <a:pt x="10261" y="4028"/>
                </a:lnTo>
                <a:lnTo>
                  <a:pt x="10261" y="4028"/>
                </a:lnTo>
                <a:lnTo>
                  <a:pt x="10254" y="4029"/>
                </a:lnTo>
                <a:lnTo>
                  <a:pt x="10248" y="4031"/>
                </a:lnTo>
                <a:lnTo>
                  <a:pt x="10235" y="4031"/>
                </a:lnTo>
                <a:lnTo>
                  <a:pt x="10229" y="4033"/>
                </a:lnTo>
                <a:lnTo>
                  <a:pt x="10224" y="4034"/>
                </a:lnTo>
                <a:lnTo>
                  <a:pt x="10221" y="4037"/>
                </a:lnTo>
                <a:lnTo>
                  <a:pt x="10218" y="4044"/>
                </a:lnTo>
                <a:lnTo>
                  <a:pt x="10218" y="4044"/>
                </a:lnTo>
                <a:lnTo>
                  <a:pt x="10211" y="4057"/>
                </a:lnTo>
                <a:lnTo>
                  <a:pt x="10206" y="4068"/>
                </a:lnTo>
                <a:lnTo>
                  <a:pt x="10205" y="4073"/>
                </a:lnTo>
                <a:lnTo>
                  <a:pt x="10205" y="4076"/>
                </a:lnTo>
                <a:lnTo>
                  <a:pt x="10205" y="4079"/>
                </a:lnTo>
                <a:lnTo>
                  <a:pt x="10208" y="4081"/>
                </a:lnTo>
                <a:lnTo>
                  <a:pt x="10208" y="4081"/>
                </a:lnTo>
                <a:lnTo>
                  <a:pt x="10221" y="4086"/>
                </a:lnTo>
                <a:lnTo>
                  <a:pt x="10229" y="4087"/>
                </a:lnTo>
                <a:lnTo>
                  <a:pt x="10235" y="4087"/>
                </a:lnTo>
                <a:lnTo>
                  <a:pt x="10243" y="4082"/>
                </a:lnTo>
                <a:lnTo>
                  <a:pt x="10243" y="4082"/>
                </a:lnTo>
                <a:lnTo>
                  <a:pt x="10251" y="4078"/>
                </a:lnTo>
                <a:lnTo>
                  <a:pt x="10258" y="4074"/>
                </a:lnTo>
                <a:lnTo>
                  <a:pt x="10264" y="4071"/>
                </a:lnTo>
                <a:lnTo>
                  <a:pt x="10272" y="4070"/>
                </a:lnTo>
                <a:lnTo>
                  <a:pt x="10272" y="4070"/>
                </a:lnTo>
                <a:lnTo>
                  <a:pt x="10283" y="4068"/>
                </a:lnTo>
                <a:lnTo>
                  <a:pt x="10293" y="4066"/>
                </a:lnTo>
                <a:lnTo>
                  <a:pt x="10303" y="4065"/>
                </a:lnTo>
                <a:lnTo>
                  <a:pt x="10306" y="4066"/>
                </a:lnTo>
                <a:lnTo>
                  <a:pt x="10307" y="4070"/>
                </a:lnTo>
                <a:lnTo>
                  <a:pt x="10307" y="4070"/>
                </a:lnTo>
                <a:lnTo>
                  <a:pt x="10307" y="4073"/>
                </a:lnTo>
                <a:lnTo>
                  <a:pt x="10306" y="4076"/>
                </a:lnTo>
                <a:lnTo>
                  <a:pt x="10296" y="4084"/>
                </a:lnTo>
                <a:lnTo>
                  <a:pt x="10283" y="4094"/>
                </a:lnTo>
                <a:lnTo>
                  <a:pt x="10272" y="4102"/>
                </a:lnTo>
                <a:lnTo>
                  <a:pt x="10272" y="4102"/>
                </a:lnTo>
                <a:lnTo>
                  <a:pt x="10266" y="4107"/>
                </a:lnTo>
                <a:lnTo>
                  <a:pt x="10261" y="4110"/>
                </a:lnTo>
                <a:lnTo>
                  <a:pt x="10258" y="4111"/>
                </a:lnTo>
                <a:lnTo>
                  <a:pt x="10253" y="4119"/>
                </a:lnTo>
                <a:lnTo>
                  <a:pt x="10253" y="4119"/>
                </a:lnTo>
                <a:lnTo>
                  <a:pt x="10248" y="4129"/>
                </a:lnTo>
                <a:lnTo>
                  <a:pt x="10248" y="4132"/>
                </a:lnTo>
                <a:lnTo>
                  <a:pt x="10248" y="4134"/>
                </a:lnTo>
                <a:lnTo>
                  <a:pt x="10253" y="4139"/>
                </a:lnTo>
                <a:lnTo>
                  <a:pt x="10259" y="4145"/>
                </a:lnTo>
                <a:lnTo>
                  <a:pt x="10259" y="4145"/>
                </a:lnTo>
                <a:lnTo>
                  <a:pt x="10264" y="4153"/>
                </a:lnTo>
                <a:lnTo>
                  <a:pt x="10266" y="4158"/>
                </a:lnTo>
                <a:lnTo>
                  <a:pt x="10269" y="4171"/>
                </a:lnTo>
                <a:lnTo>
                  <a:pt x="10269" y="4171"/>
                </a:lnTo>
                <a:lnTo>
                  <a:pt x="10271" y="4182"/>
                </a:lnTo>
                <a:lnTo>
                  <a:pt x="10272" y="4187"/>
                </a:lnTo>
                <a:lnTo>
                  <a:pt x="10275" y="4195"/>
                </a:lnTo>
                <a:lnTo>
                  <a:pt x="10275" y="4195"/>
                </a:lnTo>
                <a:lnTo>
                  <a:pt x="10277" y="4198"/>
                </a:lnTo>
                <a:lnTo>
                  <a:pt x="10274" y="4201"/>
                </a:lnTo>
                <a:lnTo>
                  <a:pt x="10271" y="4203"/>
                </a:lnTo>
                <a:lnTo>
                  <a:pt x="10266" y="4206"/>
                </a:lnTo>
                <a:lnTo>
                  <a:pt x="10256" y="4208"/>
                </a:lnTo>
                <a:lnTo>
                  <a:pt x="10253" y="4208"/>
                </a:lnTo>
                <a:lnTo>
                  <a:pt x="10253" y="4208"/>
                </a:lnTo>
                <a:lnTo>
                  <a:pt x="10250" y="4209"/>
                </a:lnTo>
                <a:lnTo>
                  <a:pt x="10242" y="4209"/>
                </a:lnTo>
                <a:lnTo>
                  <a:pt x="10238" y="4209"/>
                </a:lnTo>
                <a:lnTo>
                  <a:pt x="10235" y="4209"/>
                </a:lnTo>
                <a:lnTo>
                  <a:pt x="10232" y="4208"/>
                </a:lnTo>
                <a:lnTo>
                  <a:pt x="10232" y="4203"/>
                </a:lnTo>
                <a:lnTo>
                  <a:pt x="10232" y="4203"/>
                </a:lnTo>
                <a:lnTo>
                  <a:pt x="10229" y="4182"/>
                </a:lnTo>
                <a:lnTo>
                  <a:pt x="10227" y="4169"/>
                </a:lnTo>
                <a:lnTo>
                  <a:pt x="10192" y="4164"/>
                </a:lnTo>
                <a:lnTo>
                  <a:pt x="10192" y="4185"/>
                </a:lnTo>
                <a:lnTo>
                  <a:pt x="10192" y="4185"/>
                </a:lnTo>
                <a:lnTo>
                  <a:pt x="10197" y="4193"/>
                </a:lnTo>
                <a:lnTo>
                  <a:pt x="10200" y="4201"/>
                </a:lnTo>
                <a:lnTo>
                  <a:pt x="10201" y="4208"/>
                </a:lnTo>
                <a:lnTo>
                  <a:pt x="10201" y="4208"/>
                </a:lnTo>
                <a:lnTo>
                  <a:pt x="10198" y="4233"/>
                </a:lnTo>
                <a:lnTo>
                  <a:pt x="10185" y="4249"/>
                </a:lnTo>
                <a:lnTo>
                  <a:pt x="10161" y="4229"/>
                </a:lnTo>
                <a:lnTo>
                  <a:pt x="10161" y="4229"/>
                </a:lnTo>
                <a:lnTo>
                  <a:pt x="10166" y="4222"/>
                </a:lnTo>
                <a:lnTo>
                  <a:pt x="10173" y="4208"/>
                </a:lnTo>
                <a:lnTo>
                  <a:pt x="10174" y="4198"/>
                </a:lnTo>
                <a:lnTo>
                  <a:pt x="10176" y="4190"/>
                </a:lnTo>
                <a:lnTo>
                  <a:pt x="10174" y="4184"/>
                </a:lnTo>
                <a:lnTo>
                  <a:pt x="10173" y="4182"/>
                </a:lnTo>
                <a:lnTo>
                  <a:pt x="10169" y="4180"/>
                </a:lnTo>
                <a:lnTo>
                  <a:pt x="10169" y="4180"/>
                </a:lnTo>
                <a:lnTo>
                  <a:pt x="10157" y="4176"/>
                </a:lnTo>
                <a:lnTo>
                  <a:pt x="10149" y="4171"/>
                </a:lnTo>
                <a:lnTo>
                  <a:pt x="10145" y="4164"/>
                </a:lnTo>
                <a:lnTo>
                  <a:pt x="10144" y="4156"/>
                </a:lnTo>
                <a:lnTo>
                  <a:pt x="10144" y="4156"/>
                </a:lnTo>
                <a:lnTo>
                  <a:pt x="10145" y="4148"/>
                </a:lnTo>
                <a:lnTo>
                  <a:pt x="10149" y="4139"/>
                </a:lnTo>
                <a:lnTo>
                  <a:pt x="10152" y="4131"/>
                </a:lnTo>
                <a:lnTo>
                  <a:pt x="10155" y="4123"/>
                </a:lnTo>
                <a:lnTo>
                  <a:pt x="10155" y="4123"/>
                </a:lnTo>
                <a:lnTo>
                  <a:pt x="10157" y="4110"/>
                </a:lnTo>
                <a:lnTo>
                  <a:pt x="10157" y="4092"/>
                </a:lnTo>
                <a:lnTo>
                  <a:pt x="10157" y="4092"/>
                </a:lnTo>
                <a:close/>
                <a:moveTo>
                  <a:pt x="10876" y="2602"/>
                </a:moveTo>
                <a:lnTo>
                  <a:pt x="10876" y="2602"/>
                </a:lnTo>
                <a:lnTo>
                  <a:pt x="10889" y="2570"/>
                </a:lnTo>
                <a:lnTo>
                  <a:pt x="10892" y="2554"/>
                </a:lnTo>
                <a:lnTo>
                  <a:pt x="10895" y="2541"/>
                </a:lnTo>
                <a:lnTo>
                  <a:pt x="10895" y="2541"/>
                </a:lnTo>
                <a:lnTo>
                  <a:pt x="10893" y="2533"/>
                </a:lnTo>
                <a:lnTo>
                  <a:pt x="10895" y="2527"/>
                </a:lnTo>
                <a:lnTo>
                  <a:pt x="10895" y="2522"/>
                </a:lnTo>
                <a:lnTo>
                  <a:pt x="10898" y="2519"/>
                </a:lnTo>
                <a:lnTo>
                  <a:pt x="10903" y="2516"/>
                </a:lnTo>
                <a:lnTo>
                  <a:pt x="10908" y="2512"/>
                </a:lnTo>
                <a:lnTo>
                  <a:pt x="10908" y="2512"/>
                </a:lnTo>
                <a:lnTo>
                  <a:pt x="10919" y="2506"/>
                </a:lnTo>
                <a:lnTo>
                  <a:pt x="10925" y="2501"/>
                </a:lnTo>
                <a:lnTo>
                  <a:pt x="10932" y="2500"/>
                </a:lnTo>
                <a:lnTo>
                  <a:pt x="10938" y="2501"/>
                </a:lnTo>
                <a:lnTo>
                  <a:pt x="10938" y="2501"/>
                </a:lnTo>
                <a:lnTo>
                  <a:pt x="10946" y="2503"/>
                </a:lnTo>
                <a:lnTo>
                  <a:pt x="10951" y="2504"/>
                </a:lnTo>
                <a:lnTo>
                  <a:pt x="10954" y="2506"/>
                </a:lnTo>
                <a:lnTo>
                  <a:pt x="10956" y="2509"/>
                </a:lnTo>
                <a:lnTo>
                  <a:pt x="10956" y="2519"/>
                </a:lnTo>
                <a:lnTo>
                  <a:pt x="10956" y="2519"/>
                </a:lnTo>
                <a:lnTo>
                  <a:pt x="10958" y="2530"/>
                </a:lnTo>
                <a:lnTo>
                  <a:pt x="10959" y="2536"/>
                </a:lnTo>
                <a:lnTo>
                  <a:pt x="10964" y="2551"/>
                </a:lnTo>
                <a:lnTo>
                  <a:pt x="10964" y="2551"/>
                </a:lnTo>
                <a:lnTo>
                  <a:pt x="10966" y="2554"/>
                </a:lnTo>
                <a:lnTo>
                  <a:pt x="10969" y="2554"/>
                </a:lnTo>
                <a:lnTo>
                  <a:pt x="10972" y="2551"/>
                </a:lnTo>
                <a:lnTo>
                  <a:pt x="10974" y="2549"/>
                </a:lnTo>
                <a:lnTo>
                  <a:pt x="10974" y="2554"/>
                </a:lnTo>
                <a:lnTo>
                  <a:pt x="10970" y="2578"/>
                </a:lnTo>
                <a:lnTo>
                  <a:pt x="10970" y="2578"/>
                </a:lnTo>
                <a:lnTo>
                  <a:pt x="10967" y="2597"/>
                </a:lnTo>
                <a:lnTo>
                  <a:pt x="10964" y="2610"/>
                </a:lnTo>
                <a:lnTo>
                  <a:pt x="10959" y="2620"/>
                </a:lnTo>
                <a:lnTo>
                  <a:pt x="10956" y="2626"/>
                </a:lnTo>
                <a:lnTo>
                  <a:pt x="10951" y="2631"/>
                </a:lnTo>
                <a:lnTo>
                  <a:pt x="10948" y="2633"/>
                </a:lnTo>
                <a:lnTo>
                  <a:pt x="10940" y="2636"/>
                </a:lnTo>
                <a:lnTo>
                  <a:pt x="10940" y="2636"/>
                </a:lnTo>
                <a:lnTo>
                  <a:pt x="10937" y="2639"/>
                </a:lnTo>
                <a:lnTo>
                  <a:pt x="10935" y="2642"/>
                </a:lnTo>
                <a:lnTo>
                  <a:pt x="10932" y="2649"/>
                </a:lnTo>
                <a:lnTo>
                  <a:pt x="10930" y="2657"/>
                </a:lnTo>
                <a:lnTo>
                  <a:pt x="10929" y="2665"/>
                </a:lnTo>
                <a:lnTo>
                  <a:pt x="10929" y="2665"/>
                </a:lnTo>
                <a:lnTo>
                  <a:pt x="10930" y="2678"/>
                </a:lnTo>
                <a:lnTo>
                  <a:pt x="10930" y="2684"/>
                </a:lnTo>
                <a:lnTo>
                  <a:pt x="10929" y="2691"/>
                </a:lnTo>
                <a:lnTo>
                  <a:pt x="10929" y="2691"/>
                </a:lnTo>
                <a:lnTo>
                  <a:pt x="10927" y="2702"/>
                </a:lnTo>
                <a:lnTo>
                  <a:pt x="10925" y="2708"/>
                </a:lnTo>
                <a:lnTo>
                  <a:pt x="10922" y="2715"/>
                </a:lnTo>
                <a:lnTo>
                  <a:pt x="10922" y="2715"/>
                </a:lnTo>
                <a:lnTo>
                  <a:pt x="10921" y="2719"/>
                </a:lnTo>
                <a:lnTo>
                  <a:pt x="10921" y="2724"/>
                </a:lnTo>
                <a:lnTo>
                  <a:pt x="10921" y="2734"/>
                </a:lnTo>
                <a:lnTo>
                  <a:pt x="10919" y="2739"/>
                </a:lnTo>
                <a:lnTo>
                  <a:pt x="10917" y="2744"/>
                </a:lnTo>
                <a:lnTo>
                  <a:pt x="10914" y="2745"/>
                </a:lnTo>
                <a:lnTo>
                  <a:pt x="10911" y="2748"/>
                </a:lnTo>
                <a:lnTo>
                  <a:pt x="10911" y="2748"/>
                </a:lnTo>
                <a:lnTo>
                  <a:pt x="10906" y="2748"/>
                </a:lnTo>
                <a:lnTo>
                  <a:pt x="10901" y="2747"/>
                </a:lnTo>
                <a:lnTo>
                  <a:pt x="10893" y="2742"/>
                </a:lnTo>
                <a:lnTo>
                  <a:pt x="10889" y="2736"/>
                </a:lnTo>
                <a:lnTo>
                  <a:pt x="10887" y="2734"/>
                </a:lnTo>
                <a:lnTo>
                  <a:pt x="10887" y="2734"/>
                </a:lnTo>
                <a:lnTo>
                  <a:pt x="10882" y="2737"/>
                </a:lnTo>
                <a:lnTo>
                  <a:pt x="10877" y="2742"/>
                </a:lnTo>
                <a:lnTo>
                  <a:pt x="10874" y="2748"/>
                </a:lnTo>
                <a:lnTo>
                  <a:pt x="10874" y="2748"/>
                </a:lnTo>
                <a:lnTo>
                  <a:pt x="10869" y="2755"/>
                </a:lnTo>
                <a:lnTo>
                  <a:pt x="10863" y="2761"/>
                </a:lnTo>
                <a:lnTo>
                  <a:pt x="10855" y="2768"/>
                </a:lnTo>
                <a:lnTo>
                  <a:pt x="10829" y="2764"/>
                </a:lnTo>
                <a:lnTo>
                  <a:pt x="10829" y="2764"/>
                </a:lnTo>
                <a:lnTo>
                  <a:pt x="10818" y="2769"/>
                </a:lnTo>
                <a:lnTo>
                  <a:pt x="10807" y="2776"/>
                </a:lnTo>
                <a:lnTo>
                  <a:pt x="10800" y="2782"/>
                </a:lnTo>
                <a:lnTo>
                  <a:pt x="10800" y="2782"/>
                </a:lnTo>
                <a:lnTo>
                  <a:pt x="10795" y="2785"/>
                </a:lnTo>
                <a:lnTo>
                  <a:pt x="10791" y="2789"/>
                </a:lnTo>
                <a:lnTo>
                  <a:pt x="10776" y="2797"/>
                </a:lnTo>
                <a:lnTo>
                  <a:pt x="10763" y="2801"/>
                </a:lnTo>
                <a:lnTo>
                  <a:pt x="10759" y="2805"/>
                </a:lnTo>
                <a:lnTo>
                  <a:pt x="10755" y="2808"/>
                </a:lnTo>
                <a:lnTo>
                  <a:pt x="10755" y="2808"/>
                </a:lnTo>
                <a:lnTo>
                  <a:pt x="10750" y="2821"/>
                </a:lnTo>
                <a:lnTo>
                  <a:pt x="10747" y="2825"/>
                </a:lnTo>
                <a:lnTo>
                  <a:pt x="10742" y="2829"/>
                </a:lnTo>
                <a:lnTo>
                  <a:pt x="10742" y="2829"/>
                </a:lnTo>
                <a:lnTo>
                  <a:pt x="10739" y="2829"/>
                </a:lnTo>
                <a:lnTo>
                  <a:pt x="10736" y="2829"/>
                </a:lnTo>
                <a:lnTo>
                  <a:pt x="10730" y="2824"/>
                </a:lnTo>
                <a:lnTo>
                  <a:pt x="10723" y="2821"/>
                </a:lnTo>
                <a:lnTo>
                  <a:pt x="10717" y="2817"/>
                </a:lnTo>
                <a:lnTo>
                  <a:pt x="10717" y="2817"/>
                </a:lnTo>
                <a:lnTo>
                  <a:pt x="10707" y="2816"/>
                </a:lnTo>
                <a:lnTo>
                  <a:pt x="10699" y="2816"/>
                </a:lnTo>
                <a:lnTo>
                  <a:pt x="10691" y="2819"/>
                </a:lnTo>
                <a:lnTo>
                  <a:pt x="10683" y="2822"/>
                </a:lnTo>
                <a:lnTo>
                  <a:pt x="10672" y="2830"/>
                </a:lnTo>
                <a:lnTo>
                  <a:pt x="10669" y="2833"/>
                </a:lnTo>
                <a:lnTo>
                  <a:pt x="10640" y="2845"/>
                </a:lnTo>
                <a:lnTo>
                  <a:pt x="10640" y="2845"/>
                </a:lnTo>
                <a:lnTo>
                  <a:pt x="10622" y="2846"/>
                </a:lnTo>
                <a:lnTo>
                  <a:pt x="10609" y="2848"/>
                </a:lnTo>
                <a:lnTo>
                  <a:pt x="10604" y="2850"/>
                </a:lnTo>
                <a:lnTo>
                  <a:pt x="10603" y="2851"/>
                </a:lnTo>
                <a:lnTo>
                  <a:pt x="10603" y="2851"/>
                </a:lnTo>
                <a:lnTo>
                  <a:pt x="10603" y="2856"/>
                </a:lnTo>
                <a:lnTo>
                  <a:pt x="10600" y="2861"/>
                </a:lnTo>
                <a:lnTo>
                  <a:pt x="10598" y="2866"/>
                </a:lnTo>
                <a:lnTo>
                  <a:pt x="10596" y="2872"/>
                </a:lnTo>
                <a:lnTo>
                  <a:pt x="10596" y="2872"/>
                </a:lnTo>
                <a:lnTo>
                  <a:pt x="10595" y="2877"/>
                </a:lnTo>
                <a:lnTo>
                  <a:pt x="10593" y="2882"/>
                </a:lnTo>
                <a:lnTo>
                  <a:pt x="10584" y="2891"/>
                </a:lnTo>
                <a:lnTo>
                  <a:pt x="10571" y="2901"/>
                </a:lnTo>
                <a:lnTo>
                  <a:pt x="10571" y="2901"/>
                </a:lnTo>
                <a:lnTo>
                  <a:pt x="10566" y="2894"/>
                </a:lnTo>
                <a:lnTo>
                  <a:pt x="10561" y="2888"/>
                </a:lnTo>
                <a:lnTo>
                  <a:pt x="10556" y="2878"/>
                </a:lnTo>
                <a:lnTo>
                  <a:pt x="10555" y="2870"/>
                </a:lnTo>
                <a:lnTo>
                  <a:pt x="10555" y="2867"/>
                </a:lnTo>
                <a:lnTo>
                  <a:pt x="10555" y="2867"/>
                </a:lnTo>
                <a:lnTo>
                  <a:pt x="10556" y="2862"/>
                </a:lnTo>
                <a:lnTo>
                  <a:pt x="10561" y="2853"/>
                </a:lnTo>
                <a:lnTo>
                  <a:pt x="10563" y="2848"/>
                </a:lnTo>
                <a:lnTo>
                  <a:pt x="10561" y="2843"/>
                </a:lnTo>
                <a:lnTo>
                  <a:pt x="10559" y="2840"/>
                </a:lnTo>
                <a:lnTo>
                  <a:pt x="10555" y="2840"/>
                </a:lnTo>
                <a:lnTo>
                  <a:pt x="10555" y="2840"/>
                </a:lnTo>
                <a:lnTo>
                  <a:pt x="10543" y="2843"/>
                </a:lnTo>
                <a:lnTo>
                  <a:pt x="10534" y="2846"/>
                </a:lnTo>
                <a:lnTo>
                  <a:pt x="10531" y="2846"/>
                </a:lnTo>
                <a:lnTo>
                  <a:pt x="10527" y="2846"/>
                </a:lnTo>
                <a:lnTo>
                  <a:pt x="10526" y="2845"/>
                </a:lnTo>
                <a:lnTo>
                  <a:pt x="10524" y="2840"/>
                </a:lnTo>
                <a:lnTo>
                  <a:pt x="10524" y="2840"/>
                </a:lnTo>
                <a:lnTo>
                  <a:pt x="10526" y="2832"/>
                </a:lnTo>
                <a:lnTo>
                  <a:pt x="10531" y="2824"/>
                </a:lnTo>
                <a:lnTo>
                  <a:pt x="10537" y="2819"/>
                </a:lnTo>
                <a:lnTo>
                  <a:pt x="10545" y="2813"/>
                </a:lnTo>
                <a:lnTo>
                  <a:pt x="10545" y="2813"/>
                </a:lnTo>
                <a:lnTo>
                  <a:pt x="10553" y="2808"/>
                </a:lnTo>
                <a:lnTo>
                  <a:pt x="10558" y="2806"/>
                </a:lnTo>
                <a:lnTo>
                  <a:pt x="10563" y="2805"/>
                </a:lnTo>
                <a:lnTo>
                  <a:pt x="10569" y="2801"/>
                </a:lnTo>
                <a:lnTo>
                  <a:pt x="10569" y="2801"/>
                </a:lnTo>
                <a:lnTo>
                  <a:pt x="10576" y="2795"/>
                </a:lnTo>
                <a:lnTo>
                  <a:pt x="10580" y="2787"/>
                </a:lnTo>
                <a:lnTo>
                  <a:pt x="10584" y="2779"/>
                </a:lnTo>
                <a:lnTo>
                  <a:pt x="10590" y="2771"/>
                </a:lnTo>
                <a:lnTo>
                  <a:pt x="10590" y="2771"/>
                </a:lnTo>
                <a:lnTo>
                  <a:pt x="10601" y="2760"/>
                </a:lnTo>
                <a:lnTo>
                  <a:pt x="10617" y="2748"/>
                </a:lnTo>
                <a:lnTo>
                  <a:pt x="10638" y="2739"/>
                </a:lnTo>
                <a:lnTo>
                  <a:pt x="10649" y="2734"/>
                </a:lnTo>
                <a:lnTo>
                  <a:pt x="10659" y="2731"/>
                </a:lnTo>
                <a:lnTo>
                  <a:pt x="10659" y="2731"/>
                </a:lnTo>
                <a:lnTo>
                  <a:pt x="10678" y="2729"/>
                </a:lnTo>
                <a:lnTo>
                  <a:pt x="10699" y="2728"/>
                </a:lnTo>
                <a:lnTo>
                  <a:pt x="10715" y="2726"/>
                </a:lnTo>
                <a:lnTo>
                  <a:pt x="10726" y="2724"/>
                </a:lnTo>
                <a:lnTo>
                  <a:pt x="10726" y="2724"/>
                </a:lnTo>
                <a:lnTo>
                  <a:pt x="10728" y="2726"/>
                </a:lnTo>
                <a:lnTo>
                  <a:pt x="10731" y="2728"/>
                </a:lnTo>
                <a:lnTo>
                  <a:pt x="10733" y="2737"/>
                </a:lnTo>
                <a:lnTo>
                  <a:pt x="10736" y="2742"/>
                </a:lnTo>
                <a:lnTo>
                  <a:pt x="10738" y="2744"/>
                </a:lnTo>
                <a:lnTo>
                  <a:pt x="10741" y="2744"/>
                </a:lnTo>
                <a:lnTo>
                  <a:pt x="10747" y="2739"/>
                </a:lnTo>
                <a:lnTo>
                  <a:pt x="10747" y="2739"/>
                </a:lnTo>
                <a:lnTo>
                  <a:pt x="10757" y="2726"/>
                </a:lnTo>
                <a:lnTo>
                  <a:pt x="10763" y="2715"/>
                </a:lnTo>
                <a:lnTo>
                  <a:pt x="10768" y="2705"/>
                </a:lnTo>
                <a:lnTo>
                  <a:pt x="10771" y="2694"/>
                </a:lnTo>
                <a:lnTo>
                  <a:pt x="10771" y="2694"/>
                </a:lnTo>
                <a:lnTo>
                  <a:pt x="10783" y="2670"/>
                </a:lnTo>
                <a:lnTo>
                  <a:pt x="10789" y="2657"/>
                </a:lnTo>
                <a:lnTo>
                  <a:pt x="10795" y="2650"/>
                </a:lnTo>
                <a:lnTo>
                  <a:pt x="10795" y="2650"/>
                </a:lnTo>
                <a:lnTo>
                  <a:pt x="10795" y="2650"/>
                </a:lnTo>
                <a:lnTo>
                  <a:pt x="10797" y="2650"/>
                </a:lnTo>
                <a:lnTo>
                  <a:pt x="10799" y="2655"/>
                </a:lnTo>
                <a:lnTo>
                  <a:pt x="10802" y="2666"/>
                </a:lnTo>
                <a:lnTo>
                  <a:pt x="10803" y="2673"/>
                </a:lnTo>
                <a:lnTo>
                  <a:pt x="10805" y="2678"/>
                </a:lnTo>
                <a:lnTo>
                  <a:pt x="10810" y="2681"/>
                </a:lnTo>
                <a:lnTo>
                  <a:pt x="10813" y="2678"/>
                </a:lnTo>
                <a:lnTo>
                  <a:pt x="10813" y="2678"/>
                </a:lnTo>
                <a:lnTo>
                  <a:pt x="10826" y="2670"/>
                </a:lnTo>
                <a:lnTo>
                  <a:pt x="10840" y="2660"/>
                </a:lnTo>
                <a:lnTo>
                  <a:pt x="10853" y="2652"/>
                </a:lnTo>
                <a:lnTo>
                  <a:pt x="10864" y="2641"/>
                </a:lnTo>
                <a:lnTo>
                  <a:pt x="10864" y="2641"/>
                </a:lnTo>
                <a:lnTo>
                  <a:pt x="10868" y="2636"/>
                </a:lnTo>
                <a:lnTo>
                  <a:pt x="10871" y="2631"/>
                </a:lnTo>
                <a:lnTo>
                  <a:pt x="10872" y="2623"/>
                </a:lnTo>
                <a:lnTo>
                  <a:pt x="10872" y="2614"/>
                </a:lnTo>
                <a:lnTo>
                  <a:pt x="10876" y="2602"/>
                </a:lnTo>
                <a:lnTo>
                  <a:pt x="10876" y="2602"/>
                </a:lnTo>
                <a:close/>
                <a:moveTo>
                  <a:pt x="11003" y="1949"/>
                </a:moveTo>
                <a:lnTo>
                  <a:pt x="11003" y="1949"/>
                </a:lnTo>
                <a:lnTo>
                  <a:pt x="11003" y="1968"/>
                </a:lnTo>
                <a:lnTo>
                  <a:pt x="11004" y="1981"/>
                </a:lnTo>
                <a:lnTo>
                  <a:pt x="11006" y="1989"/>
                </a:lnTo>
                <a:lnTo>
                  <a:pt x="11011" y="1997"/>
                </a:lnTo>
                <a:lnTo>
                  <a:pt x="11011" y="1997"/>
                </a:lnTo>
                <a:lnTo>
                  <a:pt x="11017" y="2010"/>
                </a:lnTo>
                <a:lnTo>
                  <a:pt x="11019" y="2016"/>
                </a:lnTo>
                <a:lnTo>
                  <a:pt x="11020" y="2023"/>
                </a:lnTo>
                <a:lnTo>
                  <a:pt x="11022" y="2036"/>
                </a:lnTo>
                <a:lnTo>
                  <a:pt x="11022" y="2036"/>
                </a:lnTo>
                <a:lnTo>
                  <a:pt x="11027" y="2071"/>
                </a:lnTo>
                <a:lnTo>
                  <a:pt x="11030" y="2085"/>
                </a:lnTo>
                <a:lnTo>
                  <a:pt x="11033" y="2097"/>
                </a:lnTo>
                <a:lnTo>
                  <a:pt x="11033" y="2097"/>
                </a:lnTo>
                <a:lnTo>
                  <a:pt x="11044" y="2117"/>
                </a:lnTo>
                <a:lnTo>
                  <a:pt x="11049" y="2130"/>
                </a:lnTo>
                <a:lnTo>
                  <a:pt x="11051" y="2137"/>
                </a:lnTo>
                <a:lnTo>
                  <a:pt x="11052" y="2142"/>
                </a:lnTo>
                <a:lnTo>
                  <a:pt x="11052" y="2142"/>
                </a:lnTo>
                <a:lnTo>
                  <a:pt x="11051" y="2146"/>
                </a:lnTo>
                <a:lnTo>
                  <a:pt x="11049" y="2146"/>
                </a:lnTo>
                <a:lnTo>
                  <a:pt x="11044" y="2146"/>
                </a:lnTo>
                <a:lnTo>
                  <a:pt x="11041" y="2145"/>
                </a:lnTo>
                <a:lnTo>
                  <a:pt x="11030" y="2142"/>
                </a:lnTo>
                <a:lnTo>
                  <a:pt x="11023" y="2142"/>
                </a:lnTo>
                <a:lnTo>
                  <a:pt x="11017" y="2142"/>
                </a:lnTo>
                <a:lnTo>
                  <a:pt x="11017" y="2142"/>
                </a:lnTo>
                <a:lnTo>
                  <a:pt x="11007" y="2146"/>
                </a:lnTo>
                <a:lnTo>
                  <a:pt x="11001" y="2151"/>
                </a:lnTo>
                <a:lnTo>
                  <a:pt x="10998" y="2159"/>
                </a:lnTo>
                <a:lnTo>
                  <a:pt x="10996" y="2170"/>
                </a:lnTo>
                <a:lnTo>
                  <a:pt x="10996" y="2170"/>
                </a:lnTo>
                <a:lnTo>
                  <a:pt x="10994" y="2199"/>
                </a:lnTo>
                <a:lnTo>
                  <a:pt x="10994" y="2214"/>
                </a:lnTo>
                <a:lnTo>
                  <a:pt x="10994" y="2214"/>
                </a:lnTo>
                <a:lnTo>
                  <a:pt x="10993" y="2219"/>
                </a:lnTo>
                <a:lnTo>
                  <a:pt x="10993" y="2228"/>
                </a:lnTo>
                <a:lnTo>
                  <a:pt x="10994" y="2239"/>
                </a:lnTo>
                <a:lnTo>
                  <a:pt x="10998" y="2244"/>
                </a:lnTo>
                <a:lnTo>
                  <a:pt x="11001" y="2246"/>
                </a:lnTo>
                <a:lnTo>
                  <a:pt x="11001" y="2246"/>
                </a:lnTo>
                <a:lnTo>
                  <a:pt x="11009" y="2249"/>
                </a:lnTo>
                <a:lnTo>
                  <a:pt x="11017" y="2251"/>
                </a:lnTo>
                <a:lnTo>
                  <a:pt x="11020" y="2252"/>
                </a:lnTo>
                <a:lnTo>
                  <a:pt x="11022" y="2256"/>
                </a:lnTo>
                <a:lnTo>
                  <a:pt x="11023" y="2259"/>
                </a:lnTo>
                <a:lnTo>
                  <a:pt x="11023" y="2265"/>
                </a:lnTo>
                <a:lnTo>
                  <a:pt x="11023" y="2265"/>
                </a:lnTo>
                <a:lnTo>
                  <a:pt x="11023" y="2275"/>
                </a:lnTo>
                <a:lnTo>
                  <a:pt x="11020" y="2283"/>
                </a:lnTo>
                <a:lnTo>
                  <a:pt x="11017" y="2291"/>
                </a:lnTo>
                <a:lnTo>
                  <a:pt x="11017" y="2291"/>
                </a:lnTo>
                <a:lnTo>
                  <a:pt x="11015" y="2286"/>
                </a:lnTo>
                <a:lnTo>
                  <a:pt x="11012" y="2278"/>
                </a:lnTo>
                <a:lnTo>
                  <a:pt x="11006" y="2270"/>
                </a:lnTo>
                <a:lnTo>
                  <a:pt x="11001" y="2268"/>
                </a:lnTo>
                <a:lnTo>
                  <a:pt x="10996" y="2267"/>
                </a:lnTo>
                <a:lnTo>
                  <a:pt x="10996" y="2267"/>
                </a:lnTo>
                <a:lnTo>
                  <a:pt x="10986" y="2268"/>
                </a:lnTo>
                <a:lnTo>
                  <a:pt x="10977" y="2273"/>
                </a:lnTo>
                <a:lnTo>
                  <a:pt x="10972" y="2278"/>
                </a:lnTo>
                <a:lnTo>
                  <a:pt x="10970" y="2281"/>
                </a:lnTo>
                <a:lnTo>
                  <a:pt x="10970" y="2283"/>
                </a:lnTo>
                <a:lnTo>
                  <a:pt x="10970" y="2283"/>
                </a:lnTo>
                <a:lnTo>
                  <a:pt x="10962" y="2265"/>
                </a:lnTo>
                <a:lnTo>
                  <a:pt x="10959" y="2251"/>
                </a:lnTo>
                <a:lnTo>
                  <a:pt x="10958" y="2243"/>
                </a:lnTo>
                <a:lnTo>
                  <a:pt x="10959" y="2236"/>
                </a:lnTo>
                <a:lnTo>
                  <a:pt x="10959" y="2236"/>
                </a:lnTo>
                <a:lnTo>
                  <a:pt x="10962" y="2225"/>
                </a:lnTo>
                <a:lnTo>
                  <a:pt x="10964" y="2211"/>
                </a:lnTo>
                <a:lnTo>
                  <a:pt x="10964" y="2198"/>
                </a:lnTo>
                <a:lnTo>
                  <a:pt x="10964" y="2183"/>
                </a:lnTo>
                <a:lnTo>
                  <a:pt x="10964" y="2183"/>
                </a:lnTo>
                <a:lnTo>
                  <a:pt x="10961" y="2174"/>
                </a:lnTo>
                <a:lnTo>
                  <a:pt x="10958" y="2166"/>
                </a:lnTo>
                <a:lnTo>
                  <a:pt x="10956" y="2162"/>
                </a:lnTo>
                <a:lnTo>
                  <a:pt x="10956" y="2158"/>
                </a:lnTo>
                <a:lnTo>
                  <a:pt x="10956" y="2153"/>
                </a:lnTo>
                <a:lnTo>
                  <a:pt x="10959" y="2146"/>
                </a:lnTo>
                <a:lnTo>
                  <a:pt x="10959" y="2146"/>
                </a:lnTo>
                <a:lnTo>
                  <a:pt x="10966" y="2134"/>
                </a:lnTo>
                <a:lnTo>
                  <a:pt x="10970" y="2119"/>
                </a:lnTo>
                <a:lnTo>
                  <a:pt x="10974" y="2103"/>
                </a:lnTo>
                <a:lnTo>
                  <a:pt x="10975" y="2082"/>
                </a:lnTo>
                <a:lnTo>
                  <a:pt x="10975" y="2082"/>
                </a:lnTo>
                <a:lnTo>
                  <a:pt x="10978" y="2048"/>
                </a:lnTo>
                <a:lnTo>
                  <a:pt x="10977" y="2039"/>
                </a:lnTo>
                <a:lnTo>
                  <a:pt x="10974" y="2029"/>
                </a:lnTo>
                <a:lnTo>
                  <a:pt x="10974" y="2029"/>
                </a:lnTo>
                <a:lnTo>
                  <a:pt x="10966" y="2020"/>
                </a:lnTo>
                <a:lnTo>
                  <a:pt x="10959" y="2010"/>
                </a:lnTo>
                <a:lnTo>
                  <a:pt x="10956" y="2005"/>
                </a:lnTo>
                <a:lnTo>
                  <a:pt x="10954" y="2000"/>
                </a:lnTo>
                <a:lnTo>
                  <a:pt x="10954" y="1994"/>
                </a:lnTo>
                <a:lnTo>
                  <a:pt x="10956" y="1987"/>
                </a:lnTo>
                <a:lnTo>
                  <a:pt x="10956" y="1987"/>
                </a:lnTo>
                <a:lnTo>
                  <a:pt x="10964" y="1963"/>
                </a:lnTo>
                <a:lnTo>
                  <a:pt x="10969" y="1949"/>
                </a:lnTo>
                <a:lnTo>
                  <a:pt x="10969" y="1949"/>
                </a:lnTo>
                <a:lnTo>
                  <a:pt x="10972" y="1939"/>
                </a:lnTo>
                <a:lnTo>
                  <a:pt x="10978" y="1925"/>
                </a:lnTo>
                <a:lnTo>
                  <a:pt x="10982" y="1918"/>
                </a:lnTo>
                <a:lnTo>
                  <a:pt x="10985" y="1914"/>
                </a:lnTo>
                <a:lnTo>
                  <a:pt x="10990" y="1910"/>
                </a:lnTo>
                <a:lnTo>
                  <a:pt x="10994" y="1909"/>
                </a:lnTo>
                <a:lnTo>
                  <a:pt x="10994" y="1909"/>
                </a:lnTo>
                <a:lnTo>
                  <a:pt x="10998" y="1910"/>
                </a:lnTo>
                <a:lnTo>
                  <a:pt x="10999" y="1914"/>
                </a:lnTo>
                <a:lnTo>
                  <a:pt x="11003" y="1920"/>
                </a:lnTo>
                <a:lnTo>
                  <a:pt x="11003" y="1925"/>
                </a:lnTo>
                <a:lnTo>
                  <a:pt x="11003" y="1938"/>
                </a:lnTo>
                <a:lnTo>
                  <a:pt x="11003" y="1949"/>
                </a:lnTo>
                <a:lnTo>
                  <a:pt x="11003" y="1949"/>
                </a:lnTo>
                <a:close/>
                <a:moveTo>
                  <a:pt x="10945" y="2414"/>
                </a:moveTo>
                <a:lnTo>
                  <a:pt x="10945" y="2414"/>
                </a:lnTo>
                <a:lnTo>
                  <a:pt x="10950" y="2405"/>
                </a:lnTo>
                <a:lnTo>
                  <a:pt x="10953" y="2397"/>
                </a:lnTo>
                <a:lnTo>
                  <a:pt x="10953" y="2381"/>
                </a:lnTo>
                <a:lnTo>
                  <a:pt x="10953" y="2381"/>
                </a:lnTo>
                <a:lnTo>
                  <a:pt x="10953" y="2350"/>
                </a:lnTo>
                <a:lnTo>
                  <a:pt x="10953" y="2333"/>
                </a:lnTo>
                <a:lnTo>
                  <a:pt x="10954" y="2320"/>
                </a:lnTo>
                <a:lnTo>
                  <a:pt x="10954" y="2320"/>
                </a:lnTo>
                <a:lnTo>
                  <a:pt x="10956" y="2317"/>
                </a:lnTo>
                <a:lnTo>
                  <a:pt x="10959" y="2315"/>
                </a:lnTo>
                <a:lnTo>
                  <a:pt x="10962" y="2315"/>
                </a:lnTo>
                <a:lnTo>
                  <a:pt x="10967" y="2317"/>
                </a:lnTo>
                <a:lnTo>
                  <a:pt x="10972" y="2320"/>
                </a:lnTo>
                <a:lnTo>
                  <a:pt x="10977" y="2325"/>
                </a:lnTo>
                <a:lnTo>
                  <a:pt x="10982" y="2329"/>
                </a:lnTo>
                <a:lnTo>
                  <a:pt x="10985" y="2336"/>
                </a:lnTo>
                <a:lnTo>
                  <a:pt x="10985" y="2336"/>
                </a:lnTo>
                <a:lnTo>
                  <a:pt x="10990" y="2349"/>
                </a:lnTo>
                <a:lnTo>
                  <a:pt x="10994" y="2357"/>
                </a:lnTo>
                <a:lnTo>
                  <a:pt x="10998" y="2360"/>
                </a:lnTo>
                <a:lnTo>
                  <a:pt x="11003" y="2363"/>
                </a:lnTo>
                <a:lnTo>
                  <a:pt x="11015" y="2366"/>
                </a:lnTo>
                <a:lnTo>
                  <a:pt x="11015" y="2366"/>
                </a:lnTo>
                <a:lnTo>
                  <a:pt x="11022" y="2370"/>
                </a:lnTo>
                <a:lnTo>
                  <a:pt x="11030" y="2373"/>
                </a:lnTo>
                <a:lnTo>
                  <a:pt x="11046" y="2384"/>
                </a:lnTo>
                <a:lnTo>
                  <a:pt x="11054" y="2387"/>
                </a:lnTo>
                <a:lnTo>
                  <a:pt x="11060" y="2389"/>
                </a:lnTo>
                <a:lnTo>
                  <a:pt x="11067" y="2389"/>
                </a:lnTo>
                <a:lnTo>
                  <a:pt x="11073" y="2386"/>
                </a:lnTo>
                <a:lnTo>
                  <a:pt x="11073" y="2386"/>
                </a:lnTo>
                <a:lnTo>
                  <a:pt x="11076" y="2381"/>
                </a:lnTo>
                <a:lnTo>
                  <a:pt x="11080" y="2378"/>
                </a:lnTo>
                <a:lnTo>
                  <a:pt x="11083" y="2379"/>
                </a:lnTo>
                <a:lnTo>
                  <a:pt x="11084" y="2381"/>
                </a:lnTo>
                <a:lnTo>
                  <a:pt x="11086" y="2389"/>
                </a:lnTo>
                <a:lnTo>
                  <a:pt x="11086" y="2398"/>
                </a:lnTo>
                <a:lnTo>
                  <a:pt x="11086" y="2398"/>
                </a:lnTo>
                <a:lnTo>
                  <a:pt x="11086" y="2406"/>
                </a:lnTo>
                <a:lnTo>
                  <a:pt x="11088" y="2410"/>
                </a:lnTo>
                <a:lnTo>
                  <a:pt x="11091" y="2413"/>
                </a:lnTo>
                <a:lnTo>
                  <a:pt x="11096" y="2418"/>
                </a:lnTo>
                <a:lnTo>
                  <a:pt x="11096" y="2418"/>
                </a:lnTo>
                <a:lnTo>
                  <a:pt x="11097" y="2421"/>
                </a:lnTo>
                <a:lnTo>
                  <a:pt x="11096" y="2422"/>
                </a:lnTo>
                <a:lnTo>
                  <a:pt x="11092" y="2424"/>
                </a:lnTo>
                <a:lnTo>
                  <a:pt x="11089" y="2426"/>
                </a:lnTo>
                <a:lnTo>
                  <a:pt x="11078" y="2427"/>
                </a:lnTo>
                <a:lnTo>
                  <a:pt x="11065" y="2426"/>
                </a:lnTo>
                <a:lnTo>
                  <a:pt x="11065" y="2426"/>
                </a:lnTo>
                <a:lnTo>
                  <a:pt x="11052" y="2426"/>
                </a:lnTo>
                <a:lnTo>
                  <a:pt x="11039" y="2427"/>
                </a:lnTo>
                <a:lnTo>
                  <a:pt x="11033" y="2429"/>
                </a:lnTo>
                <a:lnTo>
                  <a:pt x="11028" y="2432"/>
                </a:lnTo>
                <a:lnTo>
                  <a:pt x="11025" y="2435"/>
                </a:lnTo>
                <a:lnTo>
                  <a:pt x="11023" y="2440"/>
                </a:lnTo>
                <a:lnTo>
                  <a:pt x="11023" y="2440"/>
                </a:lnTo>
                <a:lnTo>
                  <a:pt x="11020" y="2453"/>
                </a:lnTo>
                <a:lnTo>
                  <a:pt x="11017" y="2466"/>
                </a:lnTo>
                <a:lnTo>
                  <a:pt x="11014" y="2471"/>
                </a:lnTo>
                <a:lnTo>
                  <a:pt x="11011" y="2474"/>
                </a:lnTo>
                <a:lnTo>
                  <a:pt x="11007" y="2474"/>
                </a:lnTo>
                <a:lnTo>
                  <a:pt x="11006" y="2472"/>
                </a:lnTo>
                <a:lnTo>
                  <a:pt x="11006" y="2472"/>
                </a:lnTo>
                <a:lnTo>
                  <a:pt x="10999" y="2463"/>
                </a:lnTo>
                <a:lnTo>
                  <a:pt x="10993" y="2448"/>
                </a:lnTo>
                <a:lnTo>
                  <a:pt x="10990" y="2443"/>
                </a:lnTo>
                <a:lnTo>
                  <a:pt x="10985" y="2439"/>
                </a:lnTo>
                <a:lnTo>
                  <a:pt x="10980" y="2439"/>
                </a:lnTo>
                <a:lnTo>
                  <a:pt x="10974" y="2440"/>
                </a:lnTo>
                <a:lnTo>
                  <a:pt x="10974" y="2440"/>
                </a:lnTo>
                <a:lnTo>
                  <a:pt x="10959" y="2448"/>
                </a:lnTo>
                <a:lnTo>
                  <a:pt x="10945" y="2453"/>
                </a:lnTo>
                <a:lnTo>
                  <a:pt x="10935" y="2456"/>
                </a:lnTo>
                <a:lnTo>
                  <a:pt x="10930" y="2459"/>
                </a:lnTo>
                <a:lnTo>
                  <a:pt x="10929" y="2461"/>
                </a:lnTo>
                <a:lnTo>
                  <a:pt x="10929" y="2461"/>
                </a:lnTo>
                <a:lnTo>
                  <a:pt x="10927" y="2472"/>
                </a:lnTo>
                <a:lnTo>
                  <a:pt x="10927" y="2480"/>
                </a:lnTo>
                <a:lnTo>
                  <a:pt x="10927" y="2480"/>
                </a:lnTo>
                <a:lnTo>
                  <a:pt x="10924" y="2482"/>
                </a:lnTo>
                <a:lnTo>
                  <a:pt x="10917" y="2485"/>
                </a:lnTo>
                <a:lnTo>
                  <a:pt x="10913" y="2485"/>
                </a:lnTo>
                <a:lnTo>
                  <a:pt x="10905" y="2487"/>
                </a:lnTo>
                <a:lnTo>
                  <a:pt x="10897" y="2487"/>
                </a:lnTo>
                <a:lnTo>
                  <a:pt x="10887" y="2483"/>
                </a:lnTo>
                <a:lnTo>
                  <a:pt x="10887" y="2483"/>
                </a:lnTo>
                <a:lnTo>
                  <a:pt x="10890" y="2474"/>
                </a:lnTo>
                <a:lnTo>
                  <a:pt x="10892" y="2464"/>
                </a:lnTo>
                <a:lnTo>
                  <a:pt x="10890" y="2461"/>
                </a:lnTo>
                <a:lnTo>
                  <a:pt x="10887" y="2459"/>
                </a:lnTo>
                <a:lnTo>
                  <a:pt x="10887" y="2459"/>
                </a:lnTo>
                <a:lnTo>
                  <a:pt x="10885" y="2456"/>
                </a:lnTo>
                <a:lnTo>
                  <a:pt x="10882" y="2453"/>
                </a:lnTo>
                <a:lnTo>
                  <a:pt x="10882" y="2450"/>
                </a:lnTo>
                <a:lnTo>
                  <a:pt x="10882" y="2445"/>
                </a:lnTo>
                <a:lnTo>
                  <a:pt x="10884" y="2442"/>
                </a:lnTo>
                <a:lnTo>
                  <a:pt x="10885" y="2437"/>
                </a:lnTo>
                <a:lnTo>
                  <a:pt x="10889" y="2435"/>
                </a:lnTo>
                <a:lnTo>
                  <a:pt x="10892" y="2434"/>
                </a:lnTo>
                <a:lnTo>
                  <a:pt x="10892" y="2434"/>
                </a:lnTo>
                <a:lnTo>
                  <a:pt x="10897" y="2432"/>
                </a:lnTo>
                <a:lnTo>
                  <a:pt x="10900" y="2427"/>
                </a:lnTo>
                <a:lnTo>
                  <a:pt x="10908" y="2419"/>
                </a:lnTo>
                <a:lnTo>
                  <a:pt x="10916" y="2406"/>
                </a:lnTo>
                <a:lnTo>
                  <a:pt x="10916" y="2406"/>
                </a:lnTo>
                <a:lnTo>
                  <a:pt x="10919" y="2410"/>
                </a:lnTo>
                <a:lnTo>
                  <a:pt x="10927" y="2416"/>
                </a:lnTo>
                <a:lnTo>
                  <a:pt x="10932" y="2418"/>
                </a:lnTo>
                <a:lnTo>
                  <a:pt x="10937" y="2419"/>
                </a:lnTo>
                <a:lnTo>
                  <a:pt x="10942" y="2418"/>
                </a:lnTo>
                <a:lnTo>
                  <a:pt x="10945" y="2414"/>
                </a:lnTo>
                <a:lnTo>
                  <a:pt x="10945" y="2414"/>
                </a:lnTo>
                <a:close/>
                <a:moveTo>
                  <a:pt x="5033" y="1084"/>
                </a:moveTo>
                <a:lnTo>
                  <a:pt x="5033" y="1084"/>
                </a:lnTo>
                <a:lnTo>
                  <a:pt x="5012" y="1098"/>
                </a:lnTo>
                <a:lnTo>
                  <a:pt x="5002" y="1104"/>
                </a:lnTo>
                <a:lnTo>
                  <a:pt x="4992" y="1109"/>
                </a:lnTo>
                <a:lnTo>
                  <a:pt x="4983" y="1113"/>
                </a:lnTo>
                <a:lnTo>
                  <a:pt x="4973" y="1114"/>
                </a:lnTo>
                <a:lnTo>
                  <a:pt x="4960" y="1116"/>
                </a:lnTo>
                <a:lnTo>
                  <a:pt x="4947" y="1116"/>
                </a:lnTo>
                <a:lnTo>
                  <a:pt x="4947" y="1116"/>
                </a:lnTo>
                <a:lnTo>
                  <a:pt x="4931" y="1117"/>
                </a:lnTo>
                <a:lnTo>
                  <a:pt x="4915" y="1121"/>
                </a:lnTo>
                <a:lnTo>
                  <a:pt x="4880" y="1129"/>
                </a:lnTo>
                <a:lnTo>
                  <a:pt x="4848" y="1138"/>
                </a:lnTo>
                <a:lnTo>
                  <a:pt x="4833" y="1143"/>
                </a:lnTo>
                <a:lnTo>
                  <a:pt x="4822" y="1145"/>
                </a:lnTo>
                <a:lnTo>
                  <a:pt x="4822" y="1145"/>
                </a:lnTo>
                <a:lnTo>
                  <a:pt x="4817" y="1145"/>
                </a:lnTo>
                <a:lnTo>
                  <a:pt x="4813" y="1143"/>
                </a:lnTo>
                <a:lnTo>
                  <a:pt x="4805" y="1138"/>
                </a:lnTo>
                <a:lnTo>
                  <a:pt x="4797" y="1130"/>
                </a:lnTo>
                <a:lnTo>
                  <a:pt x="4790" y="1124"/>
                </a:lnTo>
                <a:lnTo>
                  <a:pt x="4782" y="1111"/>
                </a:lnTo>
                <a:lnTo>
                  <a:pt x="4780" y="1111"/>
                </a:lnTo>
                <a:lnTo>
                  <a:pt x="4779" y="1111"/>
                </a:lnTo>
                <a:lnTo>
                  <a:pt x="4776" y="1114"/>
                </a:lnTo>
                <a:lnTo>
                  <a:pt x="4776" y="1114"/>
                </a:lnTo>
                <a:lnTo>
                  <a:pt x="4776" y="1121"/>
                </a:lnTo>
                <a:lnTo>
                  <a:pt x="4779" y="1125"/>
                </a:lnTo>
                <a:lnTo>
                  <a:pt x="4785" y="1135"/>
                </a:lnTo>
                <a:lnTo>
                  <a:pt x="4789" y="1140"/>
                </a:lnTo>
                <a:lnTo>
                  <a:pt x="4787" y="1145"/>
                </a:lnTo>
                <a:lnTo>
                  <a:pt x="4784" y="1149"/>
                </a:lnTo>
                <a:lnTo>
                  <a:pt x="4774" y="1156"/>
                </a:lnTo>
                <a:lnTo>
                  <a:pt x="4774" y="1156"/>
                </a:lnTo>
                <a:lnTo>
                  <a:pt x="4764" y="1162"/>
                </a:lnTo>
                <a:lnTo>
                  <a:pt x="4758" y="1167"/>
                </a:lnTo>
                <a:lnTo>
                  <a:pt x="4753" y="1174"/>
                </a:lnTo>
                <a:lnTo>
                  <a:pt x="4752" y="1180"/>
                </a:lnTo>
                <a:lnTo>
                  <a:pt x="4748" y="1191"/>
                </a:lnTo>
                <a:lnTo>
                  <a:pt x="4747" y="1196"/>
                </a:lnTo>
                <a:lnTo>
                  <a:pt x="4742" y="1202"/>
                </a:lnTo>
                <a:lnTo>
                  <a:pt x="4742" y="1202"/>
                </a:lnTo>
                <a:lnTo>
                  <a:pt x="4731" y="1212"/>
                </a:lnTo>
                <a:lnTo>
                  <a:pt x="4723" y="1220"/>
                </a:lnTo>
                <a:lnTo>
                  <a:pt x="4705" y="1241"/>
                </a:lnTo>
                <a:lnTo>
                  <a:pt x="4705" y="1241"/>
                </a:lnTo>
                <a:lnTo>
                  <a:pt x="4699" y="1246"/>
                </a:lnTo>
                <a:lnTo>
                  <a:pt x="4694" y="1249"/>
                </a:lnTo>
                <a:lnTo>
                  <a:pt x="4687" y="1249"/>
                </a:lnTo>
                <a:lnTo>
                  <a:pt x="4683" y="1249"/>
                </a:lnTo>
                <a:lnTo>
                  <a:pt x="4679" y="1249"/>
                </a:lnTo>
                <a:lnTo>
                  <a:pt x="4675" y="1251"/>
                </a:lnTo>
                <a:lnTo>
                  <a:pt x="4670" y="1254"/>
                </a:lnTo>
                <a:lnTo>
                  <a:pt x="4665" y="1262"/>
                </a:lnTo>
                <a:lnTo>
                  <a:pt x="4665" y="1262"/>
                </a:lnTo>
                <a:lnTo>
                  <a:pt x="4660" y="1270"/>
                </a:lnTo>
                <a:lnTo>
                  <a:pt x="4652" y="1276"/>
                </a:lnTo>
                <a:lnTo>
                  <a:pt x="4644" y="1279"/>
                </a:lnTo>
                <a:lnTo>
                  <a:pt x="4636" y="1279"/>
                </a:lnTo>
                <a:lnTo>
                  <a:pt x="4628" y="1279"/>
                </a:lnTo>
                <a:lnTo>
                  <a:pt x="4622" y="1275"/>
                </a:lnTo>
                <a:lnTo>
                  <a:pt x="4617" y="1270"/>
                </a:lnTo>
                <a:lnTo>
                  <a:pt x="4615" y="1262"/>
                </a:lnTo>
                <a:lnTo>
                  <a:pt x="4615" y="1262"/>
                </a:lnTo>
                <a:lnTo>
                  <a:pt x="4614" y="1254"/>
                </a:lnTo>
                <a:lnTo>
                  <a:pt x="4612" y="1246"/>
                </a:lnTo>
                <a:lnTo>
                  <a:pt x="4610" y="1241"/>
                </a:lnTo>
                <a:lnTo>
                  <a:pt x="4609" y="1236"/>
                </a:lnTo>
                <a:lnTo>
                  <a:pt x="4606" y="1235"/>
                </a:lnTo>
                <a:lnTo>
                  <a:pt x="4602" y="1235"/>
                </a:lnTo>
                <a:lnTo>
                  <a:pt x="4601" y="1238"/>
                </a:lnTo>
                <a:lnTo>
                  <a:pt x="4599" y="1244"/>
                </a:lnTo>
                <a:lnTo>
                  <a:pt x="4599" y="1244"/>
                </a:lnTo>
                <a:lnTo>
                  <a:pt x="4596" y="1251"/>
                </a:lnTo>
                <a:lnTo>
                  <a:pt x="4593" y="1259"/>
                </a:lnTo>
                <a:lnTo>
                  <a:pt x="4583" y="1271"/>
                </a:lnTo>
                <a:lnTo>
                  <a:pt x="4575" y="1279"/>
                </a:lnTo>
                <a:lnTo>
                  <a:pt x="4570" y="1283"/>
                </a:lnTo>
                <a:lnTo>
                  <a:pt x="4570" y="1283"/>
                </a:lnTo>
                <a:lnTo>
                  <a:pt x="4564" y="1283"/>
                </a:lnTo>
                <a:lnTo>
                  <a:pt x="4556" y="1284"/>
                </a:lnTo>
                <a:lnTo>
                  <a:pt x="4549" y="1286"/>
                </a:lnTo>
                <a:lnTo>
                  <a:pt x="4545" y="1289"/>
                </a:lnTo>
                <a:lnTo>
                  <a:pt x="4535" y="1299"/>
                </a:lnTo>
                <a:lnTo>
                  <a:pt x="4527" y="1308"/>
                </a:lnTo>
                <a:lnTo>
                  <a:pt x="4527" y="1308"/>
                </a:lnTo>
                <a:lnTo>
                  <a:pt x="4522" y="1313"/>
                </a:lnTo>
                <a:lnTo>
                  <a:pt x="4517" y="1316"/>
                </a:lnTo>
                <a:lnTo>
                  <a:pt x="4504" y="1321"/>
                </a:lnTo>
                <a:lnTo>
                  <a:pt x="4492" y="1324"/>
                </a:lnTo>
                <a:lnTo>
                  <a:pt x="4487" y="1324"/>
                </a:lnTo>
                <a:lnTo>
                  <a:pt x="4487" y="1324"/>
                </a:lnTo>
                <a:lnTo>
                  <a:pt x="4493" y="1332"/>
                </a:lnTo>
                <a:lnTo>
                  <a:pt x="4495" y="1340"/>
                </a:lnTo>
                <a:lnTo>
                  <a:pt x="4493" y="1345"/>
                </a:lnTo>
                <a:lnTo>
                  <a:pt x="4488" y="1350"/>
                </a:lnTo>
                <a:lnTo>
                  <a:pt x="4482" y="1357"/>
                </a:lnTo>
                <a:lnTo>
                  <a:pt x="4482" y="1360"/>
                </a:lnTo>
                <a:lnTo>
                  <a:pt x="4485" y="1363"/>
                </a:lnTo>
                <a:lnTo>
                  <a:pt x="4485" y="1363"/>
                </a:lnTo>
                <a:lnTo>
                  <a:pt x="4490" y="1368"/>
                </a:lnTo>
                <a:lnTo>
                  <a:pt x="4493" y="1373"/>
                </a:lnTo>
                <a:lnTo>
                  <a:pt x="4495" y="1377"/>
                </a:lnTo>
                <a:lnTo>
                  <a:pt x="4495" y="1382"/>
                </a:lnTo>
                <a:lnTo>
                  <a:pt x="4493" y="1393"/>
                </a:lnTo>
                <a:lnTo>
                  <a:pt x="4492" y="1405"/>
                </a:lnTo>
                <a:lnTo>
                  <a:pt x="4492" y="1405"/>
                </a:lnTo>
                <a:lnTo>
                  <a:pt x="4492" y="1410"/>
                </a:lnTo>
                <a:lnTo>
                  <a:pt x="4488" y="1414"/>
                </a:lnTo>
                <a:lnTo>
                  <a:pt x="4482" y="1419"/>
                </a:lnTo>
                <a:lnTo>
                  <a:pt x="4475" y="1424"/>
                </a:lnTo>
                <a:lnTo>
                  <a:pt x="4461" y="1432"/>
                </a:lnTo>
                <a:lnTo>
                  <a:pt x="4447" y="1437"/>
                </a:lnTo>
                <a:lnTo>
                  <a:pt x="4447" y="1437"/>
                </a:lnTo>
                <a:lnTo>
                  <a:pt x="4440" y="1442"/>
                </a:lnTo>
                <a:lnTo>
                  <a:pt x="4435" y="1446"/>
                </a:lnTo>
                <a:lnTo>
                  <a:pt x="4434" y="1453"/>
                </a:lnTo>
                <a:lnTo>
                  <a:pt x="4432" y="1459"/>
                </a:lnTo>
                <a:lnTo>
                  <a:pt x="4432" y="1467"/>
                </a:lnTo>
                <a:lnTo>
                  <a:pt x="4435" y="1475"/>
                </a:lnTo>
                <a:lnTo>
                  <a:pt x="4437" y="1482"/>
                </a:lnTo>
                <a:lnTo>
                  <a:pt x="4442" y="1488"/>
                </a:lnTo>
                <a:lnTo>
                  <a:pt x="4442" y="1488"/>
                </a:lnTo>
                <a:lnTo>
                  <a:pt x="4443" y="1495"/>
                </a:lnTo>
                <a:lnTo>
                  <a:pt x="4443" y="1501"/>
                </a:lnTo>
                <a:lnTo>
                  <a:pt x="4440" y="1509"/>
                </a:lnTo>
                <a:lnTo>
                  <a:pt x="4435" y="1517"/>
                </a:lnTo>
                <a:lnTo>
                  <a:pt x="4426" y="1536"/>
                </a:lnTo>
                <a:lnTo>
                  <a:pt x="4421" y="1546"/>
                </a:lnTo>
                <a:lnTo>
                  <a:pt x="4418" y="1557"/>
                </a:lnTo>
                <a:lnTo>
                  <a:pt x="4418" y="1557"/>
                </a:lnTo>
                <a:lnTo>
                  <a:pt x="4416" y="1567"/>
                </a:lnTo>
                <a:lnTo>
                  <a:pt x="4411" y="1573"/>
                </a:lnTo>
                <a:lnTo>
                  <a:pt x="4406" y="1578"/>
                </a:lnTo>
                <a:lnTo>
                  <a:pt x="4402" y="1581"/>
                </a:lnTo>
                <a:lnTo>
                  <a:pt x="4389" y="1584"/>
                </a:lnTo>
                <a:lnTo>
                  <a:pt x="4381" y="1586"/>
                </a:lnTo>
                <a:lnTo>
                  <a:pt x="4374" y="1589"/>
                </a:lnTo>
                <a:lnTo>
                  <a:pt x="4374" y="1589"/>
                </a:lnTo>
                <a:lnTo>
                  <a:pt x="4368" y="1593"/>
                </a:lnTo>
                <a:lnTo>
                  <a:pt x="4362" y="1594"/>
                </a:lnTo>
                <a:lnTo>
                  <a:pt x="4355" y="1594"/>
                </a:lnTo>
                <a:lnTo>
                  <a:pt x="4349" y="1591"/>
                </a:lnTo>
                <a:lnTo>
                  <a:pt x="4344" y="1588"/>
                </a:lnTo>
                <a:lnTo>
                  <a:pt x="4339" y="1581"/>
                </a:lnTo>
                <a:lnTo>
                  <a:pt x="4328" y="1570"/>
                </a:lnTo>
                <a:lnTo>
                  <a:pt x="4328" y="1570"/>
                </a:lnTo>
                <a:lnTo>
                  <a:pt x="4320" y="1559"/>
                </a:lnTo>
                <a:lnTo>
                  <a:pt x="4312" y="1552"/>
                </a:lnTo>
                <a:lnTo>
                  <a:pt x="4304" y="1548"/>
                </a:lnTo>
                <a:lnTo>
                  <a:pt x="4294" y="1546"/>
                </a:lnTo>
                <a:lnTo>
                  <a:pt x="4294" y="1546"/>
                </a:lnTo>
                <a:lnTo>
                  <a:pt x="4281" y="1544"/>
                </a:lnTo>
                <a:lnTo>
                  <a:pt x="4268" y="1544"/>
                </a:lnTo>
                <a:lnTo>
                  <a:pt x="4254" y="1544"/>
                </a:lnTo>
                <a:lnTo>
                  <a:pt x="4240" y="1544"/>
                </a:lnTo>
                <a:lnTo>
                  <a:pt x="4240" y="1544"/>
                </a:lnTo>
                <a:lnTo>
                  <a:pt x="4235" y="1543"/>
                </a:lnTo>
                <a:lnTo>
                  <a:pt x="4230" y="1541"/>
                </a:lnTo>
                <a:lnTo>
                  <a:pt x="4225" y="1538"/>
                </a:lnTo>
                <a:lnTo>
                  <a:pt x="4223" y="1535"/>
                </a:lnTo>
                <a:lnTo>
                  <a:pt x="4219" y="1527"/>
                </a:lnTo>
                <a:lnTo>
                  <a:pt x="4217" y="1515"/>
                </a:lnTo>
                <a:lnTo>
                  <a:pt x="4217" y="1515"/>
                </a:lnTo>
                <a:lnTo>
                  <a:pt x="4215" y="1511"/>
                </a:lnTo>
                <a:lnTo>
                  <a:pt x="4214" y="1506"/>
                </a:lnTo>
                <a:lnTo>
                  <a:pt x="4212" y="1503"/>
                </a:lnTo>
                <a:lnTo>
                  <a:pt x="4209" y="1499"/>
                </a:lnTo>
                <a:lnTo>
                  <a:pt x="4199" y="1495"/>
                </a:lnTo>
                <a:lnTo>
                  <a:pt x="4187" y="1488"/>
                </a:lnTo>
                <a:lnTo>
                  <a:pt x="4187" y="1488"/>
                </a:lnTo>
                <a:lnTo>
                  <a:pt x="4182" y="1485"/>
                </a:lnTo>
                <a:lnTo>
                  <a:pt x="4177" y="1480"/>
                </a:lnTo>
                <a:lnTo>
                  <a:pt x="4172" y="1475"/>
                </a:lnTo>
                <a:lnTo>
                  <a:pt x="4170" y="1471"/>
                </a:lnTo>
                <a:lnTo>
                  <a:pt x="4166" y="1458"/>
                </a:lnTo>
                <a:lnTo>
                  <a:pt x="4162" y="1442"/>
                </a:lnTo>
                <a:lnTo>
                  <a:pt x="4162" y="1442"/>
                </a:lnTo>
                <a:lnTo>
                  <a:pt x="4159" y="1434"/>
                </a:lnTo>
                <a:lnTo>
                  <a:pt x="4154" y="1429"/>
                </a:lnTo>
                <a:lnTo>
                  <a:pt x="4150" y="1424"/>
                </a:lnTo>
                <a:lnTo>
                  <a:pt x="4145" y="1419"/>
                </a:lnTo>
                <a:lnTo>
                  <a:pt x="4134" y="1413"/>
                </a:lnTo>
                <a:lnTo>
                  <a:pt x="4129" y="1410"/>
                </a:lnTo>
                <a:lnTo>
                  <a:pt x="4126" y="1405"/>
                </a:lnTo>
                <a:lnTo>
                  <a:pt x="4126" y="1405"/>
                </a:lnTo>
                <a:lnTo>
                  <a:pt x="4124" y="1401"/>
                </a:lnTo>
                <a:lnTo>
                  <a:pt x="4126" y="1397"/>
                </a:lnTo>
                <a:lnTo>
                  <a:pt x="4129" y="1390"/>
                </a:lnTo>
                <a:lnTo>
                  <a:pt x="4135" y="1385"/>
                </a:lnTo>
                <a:lnTo>
                  <a:pt x="4150" y="1377"/>
                </a:lnTo>
                <a:lnTo>
                  <a:pt x="4162" y="1371"/>
                </a:lnTo>
                <a:lnTo>
                  <a:pt x="4162" y="1371"/>
                </a:lnTo>
                <a:lnTo>
                  <a:pt x="4166" y="1368"/>
                </a:lnTo>
                <a:lnTo>
                  <a:pt x="4166" y="1365"/>
                </a:lnTo>
                <a:lnTo>
                  <a:pt x="4166" y="1360"/>
                </a:lnTo>
                <a:lnTo>
                  <a:pt x="4162" y="1355"/>
                </a:lnTo>
                <a:lnTo>
                  <a:pt x="4154" y="1347"/>
                </a:lnTo>
                <a:lnTo>
                  <a:pt x="4143" y="1340"/>
                </a:lnTo>
                <a:lnTo>
                  <a:pt x="4143" y="1340"/>
                </a:lnTo>
                <a:lnTo>
                  <a:pt x="4138" y="1340"/>
                </a:lnTo>
                <a:lnTo>
                  <a:pt x="4134" y="1342"/>
                </a:lnTo>
                <a:lnTo>
                  <a:pt x="4130" y="1347"/>
                </a:lnTo>
                <a:lnTo>
                  <a:pt x="4127" y="1353"/>
                </a:lnTo>
                <a:lnTo>
                  <a:pt x="4122" y="1366"/>
                </a:lnTo>
                <a:lnTo>
                  <a:pt x="4119" y="1373"/>
                </a:lnTo>
                <a:lnTo>
                  <a:pt x="4116" y="1377"/>
                </a:lnTo>
                <a:lnTo>
                  <a:pt x="4116" y="1377"/>
                </a:lnTo>
                <a:lnTo>
                  <a:pt x="4111" y="1379"/>
                </a:lnTo>
                <a:lnTo>
                  <a:pt x="4108" y="1379"/>
                </a:lnTo>
                <a:lnTo>
                  <a:pt x="4105" y="1376"/>
                </a:lnTo>
                <a:lnTo>
                  <a:pt x="4101" y="1373"/>
                </a:lnTo>
                <a:lnTo>
                  <a:pt x="4098" y="1360"/>
                </a:lnTo>
                <a:lnTo>
                  <a:pt x="4097" y="1347"/>
                </a:lnTo>
                <a:lnTo>
                  <a:pt x="4097" y="1347"/>
                </a:lnTo>
                <a:lnTo>
                  <a:pt x="4097" y="1334"/>
                </a:lnTo>
                <a:lnTo>
                  <a:pt x="4092" y="1321"/>
                </a:lnTo>
                <a:lnTo>
                  <a:pt x="4089" y="1315"/>
                </a:lnTo>
                <a:lnTo>
                  <a:pt x="4085" y="1308"/>
                </a:lnTo>
                <a:lnTo>
                  <a:pt x="4081" y="1304"/>
                </a:lnTo>
                <a:lnTo>
                  <a:pt x="4074" y="1299"/>
                </a:lnTo>
                <a:lnTo>
                  <a:pt x="4074" y="1299"/>
                </a:lnTo>
                <a:lnTo>
                  <a:pt x="4068" y="1294"/>
                </a:lnTo>
                <a:lnTo>
                  <a:pt x="4063" y="1287"/>
                </a:lnTo>
                <a:lnTo>
                  <a:pt x="4058" y="1279"/>
                </a:lnTo>
                <a:lnTo>
                  <a:pt x="4057" y="1271"/>
                </a:lnTo>
                <a:lnTo>
                  <a:pt x="4055" y="1263"/>
                </a:lnTo>
                <a:lnTo>
                  <a:pt x="4055" y="1254"/>
                </a:lnTo>
                <a:lnTo>
                  <a:pt x="4057" y="1246"/>
                </a:lnTo>
                <a:lnTo>
                  <a:pt x="4060" y="1236"/>
                </a:lnTo>
                <a:lnTo>
                  <a:pt x="4060" y="1236"/>
                </a:lnTo>
                <a:lnTo>
                  <a:pt x="4063" y="1228"/>
                </a:lnTo>
                <a:lnTo>
                  <a:pt x="4063" y="1220"/>
                </a:lnTo>
                <a:lnTo>
                  <a:pt x="4060" y="1212"/>
                </a:lnTo>
                <a:lnTo>
                  <a:pt x="4055" y="1204"/>
                </a:lnTo>
                <a:lnTo>
                  <a:pt x="4047" y="1188"/>
                </a:lnTo>
                <a:lnTo>
                  <a:pt x="4044" y="1180"/>
                </a:lnTo>
                <a:lnTo>
                  <a:pt x="4044" y="1172"/>
                </a:lnTo>
                <a:lnTo>
                  <a:pt x="4044" y="1172"/>
                </a:lnTo>
                <a:lnTo>
                  <a:pt x="4045" y="1157"/>
                </a:lnTo>
                <a:lnTo>
                  <a:pt x="4048" y="1151"/>
                </a:lnTo>
                <a:lnTo>
                  <a:pt x="4050" y="1145"/>
                </a:lnTo>
                <a:lnTo>
                  <a:pt x="4053" y="1138"/>
                </a:lnTo>
                <a:lnTo>
                  <a:pt x="4058" y="1133"/>
                </a:lnTo>
                <a:lnTo>
                  <a:pt x="4066" y="1129"/>
                </a:lnTo>
                <a:lnTo>
                  <a:pt x="4074" y="1125"/>
                </a:lnTo>
                <a:lnTo>
                  <a:pt x="4074" y="1125"/>
                </a:lnTo>
                <a:lnTo>
                  <a:pt x="4092" y="1117"/>
                </a:lnTo>
                <a:lnTo>
                  <a:pt x="4108" y="1109"/>
                </a:lnTo>
                <a:lnTo>
                  <a:pt x="4121" y="1098"/>
                </a:lnTo>
                <a:lnTo>
                  <a:pt x="4126" y="1092"/>
                </a:lnTo>
                <a:lnTo>
                  <a:pt x="4129" y="1087"/>
                </a:lnTo>
                <a:lnTo>
                  <a:pt x="4129" y="1087"/>
                </a:lnTo>
                <a:lnTo>
                  <a:pt x="4132" y="1080"/>
                </a:lnTo>
                <a:lnTo>
                  <a:pt x="4137" y="1076"/>
                </a:lnTo>
                <a:lnTo>
                  <a:pt x="4145" y="1064"/>
                </a:lnTo>
                <a:lnTo>
                  <a:pt x="4148" y="1060"/>
                </a:lnTo>
                <a:lnTo>
                  <a:pt x="4151" y="1053"/>
                </a:lnTo>
                <a:lnTo>
                  <a:pt x="4153" y="1045"/>
                </a:lnTo>
                <a:lnTo>
                  <a:pt x="4153" y="1037"/>
                </a:lnTo>
                <a:lnTo>
                  <a:pt x="4153" y="1037"/>
                </a:lnTo>
                <a:lnTo>
                  <a:pt x="4150" y="1031"/>
                </a:lnTo>
                <a:lnTo>
                  <a:pt x="4145" y="1024"/>
                </a:lnTo>
                <a:lnTo>
                  <a:pt x="4140" y="1021"/>
                </a:lnTo>
                <a:lnTo>
                  <a:pt x="4132" y="1019"/>
                </a:lnTo>
                <a:lnTo>
                  <a:pt x="4119" y="1018"/>
                </a:lnTo>
                <a:lnTo>
                  <a:pt x="4114" y="1018"/>
                </a:lnTo>
                <a:lnTo>
                  <a:pt x="4114" y="1018"/>
                </a:lnTo>
                <a:lnTo>
                  <a:pt x="4109" y="1015"/>
                </a:lnTo>
                <a:lnTo>
                  <a:pt x="4105" y="1015"/>
                </a:lnTo>
                <a:lnTo>
                  <a:pt x="4101" y="1015"/>
                </a:lnTo>
                <a:lnTo>
                  <a:pt x="4097" y="1016"/>
                </a:lnTo>
                <a:lnTo>
                  <a:pt x="4092" y="1019"/>
                </a:lnTo>
                <a:lnTo>
                  <a:pt x="4087" y="1026"/>
                </a:lnTo>
                <a:lnTo>
                  <a:pt x="4085" y="1032"/>
                </a:lnTo>
                <a:lnTo>
                  <a:pt x="4084" y="1039"/>
                </a:lnTo>
                <a:lnTo>
                  <a:pt x="4082" y="1045"/>
                </a:lnTo>
                <a:lnTo>
                  <a:pt x="4082" y="1045"/>
                </a:lnTo>
                <a:lnTo>
                  <a:pt x="4074" y="1047"/>
                </a:lnTo>
                <a:lnTo>
                  <a:pt x="4053" y="1048"/>
                </a:lnTo>
                <a:lnTo>
                  <a:pt x="4029" y="1050"/>
                </a:lnTo>
                <a:lnTo>
                  <a:pt x="4018" y="1048"/>
                </a:lnTo>
                <a:lnTo>
                  <a:pt x="4010" y="1045"/>
                </a:lnTo>
                <a:lnTo>
                  <a:pt x="4010" y="1045"/>
                </a:lnTo>
                <a:lnTo>
                  <a:pt x="4004" y="1040"/>
                </a:lnTo>
                <a:lnTo>
                  <a:pt x="3999" y="1032"/>
                </a:lnTo>
                <a:lnTo>
                  <a:pt x="3997" y="1024"/>
                </a:lnTo>
                <a:lnTo>
                  <a:pt x="3999" y="1016"/>
                </a:lnTo>
                <a:lnTo>
                  <a:pt x="4000" y="1010"/>
                </a:lnTo>
                <a:lnTo>
                  <a:pt x="4004" y="1003"/>
                </a:lnTo>
                <a:lnTo>
                  <a:pt x="4008" y="1000"/>
                </a:lnTo>
                <a:lnTo>
                  <a:pt x="4013" y="1000"/>
                </a:lnTo>
                <a:lnTo>
                  <a:pt x="4013" y="1000"/>
                </a:lnTo>
                <a:lnTo>
                  <a:pt x="4031" y="1002"/>
                </a:lnTo>
                <a:lnTo>
                  <a:pt x="4060" y="1002"/>
                </a:lnTo>
                <a:lnTo>
                  <a:pt x="4090" y="1002"/>
                </a:lnTo>
                <a:lnTo>
                  <a:pt x="4114" y="1000"/>
                </a:lnTo>
                <a:lnTo>
                  <a:pt x="4114" y="1000"/>
                </a:lnTo>
                <a:lnTo>
                  <a:pt x="4121" y="997"/>
                </a:lnTo>
                <a:lnTo>
                  <a:pt x="4127" y="994"/>
                </a:lnTo>
                <a:lnTo>
                  <a:pt x="4130" y="991"/>
                </a:lnTo>
                <a:lnTo>
                  <a:pt x="4132" y="986"/>
                </a:lnTo>
                <a:lnTo>
                  <a:pt x="4132" y="981"/>
                </a:lnTo>
                <a:lnTo>
                  <a:pt x="4129" y="976"/>
                </a:lnTo>
                <a:lnTo>
                  <a:pt x="4122" y="971"/>
                </a:lnTo>
                <a:lnTo>
                  <a:pt x="4114" y="968"/>
                </a:lnTo>
                <a:lnTo>
                  <a:pt x="4114" y="968"/>
                </a:lnTo>
                <a:lnTo>
                  <a:pt x="4105" y="965"/>
                </a:lnTo>
                <a:lnTo>
                  <a:pt x="4098" y="958"/>
                </a:lnTo>
                <a:lnTo>
                  <a:pt x="4093" y="950"/>
                </a:lnTo>
                <a:lnTo>
                  <a:pt x="4090" y="941"/>
                </a:lnTo>
                <a:lnTo>
                  <a:pt x="4082" y="921"/>
                </a:lnTo>
                <a:lnTo>
                  <a:pt x="4076" y="912"/>
                </a:lnTo>
                <a:lnTo>
                  <a:pt x="4068" y="902"/>
                </a:lnTo>
                <a:lnTo>
                  <a:pt x="4068" y="902"/>
                </a:lnTo>
                <a:lnTo>
                  <a:pt x="4060" y="897"/>
                </a:lnTo>
                <a:lnTo>
                  <a:pt x="4052" y="894"/>
                </a:lnTo>
                <a:lnTo>
                  <a:pt x="4044" y="896"/>
                </a:lnTo>
                <a:lnTo>
                  <a:pt x="4037" y="899"/>
                </a:lnTo>
                <a:lnTo>
                  <a:pt x="4031" y="905"/>
                </a:lnTo>
                <a:lnTo>
                  <a:pt x="4026" y="913"/>
                </a:lnTo>
                <a:lnTo>
                  <a:pt x="4023" y="923"/>
                </a:lnTo>
                <a:lnTo>
                  <a:pt x="4020" y="934"/>
                </a:lnTo>
                <a:lnTo>
                  <a:pt x="4020" y="934"/>
                </a:lnTo>
                <a:lnTo>
                  <a:pt x="4016" y="944"/>
                </a:lnTo>
                <a:lnTo>
                  <a:pt x="4013" y="949"/>
                </a:lnTo>
                <a:lnTo>
                  <a:pt x="4007" y="952"/>
                </a:lnTo>
                <a:lnTo>
                  <a:pt x="4002" y="952"/>
                </a:lnTo>
                <a:lnTo>
                  <a:pt x="3994" y="950"/>
                </a:lnTo>
                <a:lnTo>
                  <a:pt x="3986" y="946"/>
                </a:lnTo>
                <a:lnTo>
                  <a:pt x="3968" y="934"/>
                </a:lnTo>
                <a:lnTo>
                  <a:pt x="3968" y="934"/>
                </a:lnTo>
                <a:lnTo>
                  <a:pt x="3963" y="931"/>
                </a:lnTo>
                <a:lnTo>
                  <a:pt x="3960" y="926"/>
                </a:lnTo>
                <a:lnTo>
                  <a:pt x="3959" y="923"/>
                </a:lnTo>
                <a:lnTo>
                  <a:pt x="3959" y="918"/>
                </a:lnTo>
                <a:lnTo>
                  <a:pt x="3962" y="909"/>
                </a:lnTo>
                <a:lnTo>
                  <a:pt x="3968" y="899"/>
                </a:lnTo>
                <a:lnTo>
                  <a:pt x="3981" y="878"/>
                </a:lnTo>
                <a:lnTo>
                  <a:pt x="3986" y="870"/>
                </a:lnTo>
                <a:lnTo>
                  <a:pt x="3989" y="860"/>
                </a:lnTo>
                <a:lnTo>
                  <a:pt x="3989" y="860"/>
                </a:lnTo>
                <a:lnTo>
                  <a:pt x="3989" y="843"/>
                </a:lnTo>
                <a:lnTo>
                  <a:pt x="3987" y="824"/>
                </a:lnTo>
                <a:lnTo>
                  <a:pt x="3984" y="814"/>
                </a:lnTo>
                <a:lnTo>
                  <a:pt x="3981" y="806"/>
                </a:lnTo>
                <a:lnTo>
                  <a:pt x="3976" y="798"/>
                </a:lnTo>
                <a:lnTo>
                  <a:pt x="3968" y="791"/>
                </a:lnTo>
                <a:lnTo>
                  <a:pt x="3968" y="791"/>
                </a:lnTo>
                <a:lnTo>
                  <a:pt x="3960" y="785"/>
                </a:lnTo>
                <a:lnTo>
                  <a:pt x="3954" y="777"/>
                </a:lnTo>
                <a:lnTo>
                  <a:pt x="3951" y="767"/>
                </a:lnTo>
                <a:lnTo>
                  <a:pt x="3947" y="756"/>
                </a:lnTo>
                <a:lnTo>
                  <a:pt x="3944" y="735"/>
                </a:lnTo>
                <a:lnTo>
                  <a:pt x="3943" y="727"/>
                </a:lnTo>
                <a:lnTo>
                  <a:pt x="3939" y="719"/>
                </a:lnTo>
                <a:lnTo>
                  <a:pt x="3939" y="719"/>
                </a:lnTo>
                <a:lnTo>
                  <a:pt x="3936" y="713"/>
                </a:lnTo>
                <a:lnTo>
                  <a:pt x="3931" y="706"/>
                </a:lnTo>
                <a:lnTo>
                  <a:pt x="3917" y="697"/>
                </a:lnTo>
                <a:lnTo>
                  <a:pt x="3901" y="684"/>
                </a:lnTo>
                <a:lnTo>
                  <a:pt x="3894" y="677"/>
                </a:lnTo>
                <a:lnTo>
                  <a:pt x="3888" y="671"/>
                </a:lnTo>
                <a:lnTo>
                  <a:pt x="3888" y="671"/>
                </a:lnTo>
                <a:lnTo>
                  <a:pt x="3880" y="661"/>
                </a:lnTo>
                <a:lnTo>
                  <a:pt x="3870" y="653"/>
                </a:lnTo>
                <a:lnTo>
                  <a:pt x="3841" y="634"/>
                </a:lnTo>
                <a:lnTo>
                  <a:pt x="3809" y="618"/>
                </a:lnTo>
                <a:lnTo>
                  <a:pt x="3784" y="605"/>
                </a:lnTo>
                <a:lnTo>
                  <a:pt x="3784" y="605"/>
                </a:lnTo>
                <a:lnTo>
                  <a:pt x="3771" y="600"/>
                </a:lnTo>
                <a:lnTo>
                  <a:pt x="3755" y="599"/>
                </a:lnTo>
                <a:lnTo>
                  <a:pt x="3734" y="597"/>
                </a:lnTo>
                <a:lnTo>
                  <a:pt x="3715" y="597"/>
                </a:lnTo>
                <a:lnTo>
                  <a:pt x="3674" y="599"/>
                </a:lnTo>
                <a:lnTo>
                  <a:pt x="3660" y="599"/>
                </a:lnTo>
                <a:lnTo>
                  <a:pt x="3649" y="597"/>
                </a:lnTo>
                <a:lnTo>
                  <a:pt x="3649" y="597"/>
                </a:lnTo>
                <a:lnTo>
                  <a:pt x="3641" y="597"/>
                </a:lnTo>
                <a:lnTo>
                  <a:pt x="3633" y="597"/>
                </a:lnTo>
                <a:lnTo>
                  <a:pt x="3617" y="604"/>
                </a:lnTo>
                <a:lnTo>
                  <a:pt x="3583" y="618"/>
                </a:lnTo>
                <a:lnTo>
                  <a:pt x="3583" y="618"/>
                </a:lnTo>
                <a:lnTo>
                  <a:pt x="3578" y="620"/>
                </a:lnTo>
                <a:lnTo>
                  <a:pt x="3573" y="621"/>
                </a:lnTo>
                <a:lnTo>
                  <a:pt x="3562" y="620"/>
                </a:lnTo>
                <a:lnTo>
                  <a:pt x="3551" y="616"/>
                </a:lnTo>
                <a:lnTo>
                  <a:pt x="3540" y="612"/>
                </a:lnTo>
                <a:lnTo>
                  <a:pt x="3520" y="602"/>
                </a:lnTo>
                <a:lnTo>
                  <a:pt x="3514" y="597"/>
                </a:lnTo>
                <a:lnTo>
                  <a:pt x="3514" y="597"/>
                </a:lnTo>
                <a:lnTo>
                  <a:pt x="3511" y="591"/>
                </a:lnTo>
                <a:lnTo>
                  <a:pt x="3499" y="576"/>
                </a:lnTo>
                <a:lnTo>
                  <a:pt x="3493" y="570"/>
                </a:lnTo>
                <a:lnTo>
                  <a:pt x="3487" y="562"/>
                </a:lnTo>
                <a:lnTo>
                  <a:pt x="3477" y="557"/>
                </a:lnTo>
                <a:lnTo>
                  <a:pt x="3469" y="555"/>
                </a:lnTo>
                <a:lnTo>
                  <a:pt x="3469" y="555"/>
                </a:lnTo>
                <a:lnTo>
                  <a:pt x="3459" y="555"/>
                </a:lnTo>
                <a:lnTo>
                  <a:pt x="3451" y="552"/>
                </a:lnTo>
                <a:lnTo>
                  <a:pt x="3443" y="549"/>
                </a:lnTo>
                <a:lnTo>
                  <a:pt x="3437" y="544"/>
                </a:lnTo>
                <a:lnTo>
                  <a:pt x="3427" y="536"/>
                </a:lnTo>
                <a:lnTo>
                  <a:pt x="3424" y="531"/>
                </a:lnTo>
                <a:lnTo>
                  <a:pt x="3424" y="531"/>
                </a:lnTo>
                <a:lnTo>
                  <a:pt x="3421" y="528"/>
                </a:lnTo>
                <a:lnTo>
                  <a:pt x="3421" y="525"/>
                </a:lnTo>
                <a:lnTo>
                  <a:pt x="3422" y="523"/>
                </a:lnTo>
                <a:lnTo>
                  <a:pt x="3426" y="522"/>
                </a:lnTo>
                <a:lnTo>
                  <a:pt x="3435" y="519"/>
                </a:lnTo>
                <a:lnTo>
                  <a:pt x="3448" y="519"/>
                </a:lnTo>
                <a:lnTo>
                  <a:pt x="3479" y="522"/>
                </a:lnTo>
                <a:lnTo>
                  <a:pt x="3503" y="525"/>
                </a:lnTo>
                <a:lnTo>
                  <a:pt x="3503" y="525"/>
                </a:lnTo>
                <a:lnTo>
                  <a:pt x="3524" y="527"/>
                </a:lnTo>
                <a:lnTo>
                  <a:pt x="3546" y="527"/>
                </a:lnTo>
                <a:lnTo>
                  <a:pt x="3557" y="527"/>
                </a:lnTo>
                <a:lnTo>
                  <a:pt x="3570" y="523"/>
                </a:lnTo>
                <a:lnTo>
                  <a:pt x="3581" y="520"/>
                </a:lnTo>
                <a:lnTo>
                  <a:pt x="3593" y="515"/>
                </a:lnTo>
                <a:lnTo>
                  <a:pt x="3593" y="515"/>
                </a:lnTo>
                <a:lnTo>
                  <a:pt x="3602" y="511"/>
                </a:lnTo>
                <a:lnTo>
                  <a:pt x="3604" y="507"/>
                </a:lnTo>
                <a:lnTo>
                  <a:pt x="3605" y="506"/>
                </a:lnTo>
                <a:lnTo>
                  <a:pt x="3605" y="502"/>
                </a:lnTo>
                <a:lnTo>
                  <a:pt x="3604" y="501"/>
                </a:lnTo>
                <a:lnTo>
                  <a:pt x="3599" y="496"/>
                </a:lnTo>
                <a:lnTo>
                  <a:pt x="3593" y="493"/>
                </a:lnTo>
                <a:lnTo>
                  <a:pt x="3583" y="490"/>
                </a:lnTo>
                <a:lnTo>
                  <a:pt x="3572" y="490"/>
                </a:lnTo>
                <a:lnTo>
                  <a:pt x="3560" y="490"/>
                </a:lnTo>
                <a:lnTo>
                  <a:pt x="3560" y="490"/>
                </a:lnTo>
                <a:lnTo>
                  <a:pt x="3522" y="496"/>
                </a:lnTo>
                <a:lnTo>
                  <a:pt x="3508" y="498"/>
                </a:lnTo>
                <a:lnTo>
                  <a:pt x="3498" y="498"/>
                </a:lnTo>
                <a:lnTo>
                  <a:pt x="3498" y="498"/>
                </a:lnTo>
                <a:lnTo>
                  <a:pt x="3466" y="488"/>
                </a:lnTo>
                <a:lnTo>
                  <a:pt x="3418" y="474"/>
                </a:lnTo>
                <a:lnTo>
                  <a:pt x="3418" y="474"/>
                </a:lnTo>
                <a:lnTo>
                  <a:pt x="3398" y="470"/>
                </a:lnTo>
                <a:lnTo>
                  <a:pt x="3389" y="467"/>
                </a:lnTo>
                <a:lnTo>
                  <a:pt x="3382" y="466"/>
                </a:lnTo>
                <a:lnTo>
                  <a:pt x="3376" y="462"/>
                </a:lnTo>
                <a:lnTo>
                  <a:pt x="3373" y="456"/>
                </a:lnTo>
                <a:lnTo>
                  <a:pt x="3371" y="450"/>
                </a:lnTo>
                <a:lnTo>
                  <a:pt x="3371" y="440"/>
                </a:lnTo>
                <a:lnTo>
                  <a:pt x="3371" y="440"/>
                </a:lnTo>
                <a:lnTo>
                  <a:pt x="3374" y="433"/>
                </a:lnTo>
                <a:lnTo>
                  <a:pt x="3379" y="429"/>
                </a:lnTo>
                <a:lnTo>
                  <a:pt x="3384" y="425"/>
                </a:lnTo>
                <a:lnTo>
                  <a:pt x="3392" y="422"/>
                </a:lnTo>
                <a:lnTo>
                  <a:pt x="3411" y="416"/>
                </a:lnTo>
                <a:lnTo>
                  <a:pt x="3432" y="411"/>
                </a:lnTo>
                <a:lnTo>
                  <a:pt x="3475" y="405"/>
                </a:lnTo>
                <a:lnTo>
                  <a:pt x="3491" y="400"/>
                </a:lnTo>
                <a:lnTo>
                  <a:pt x="3496" y="398"/>
                </a:lnTo>
                <a:lnTo>
                  <a:pt x="3501" y="395"/>
                </a:lnTo>
                <a:lnTo>
                  <a:pt x="3501" y="395"/>
                </a:lnTo>
                <a:lnTo>
                  <a:pt x="3508" y="390"/>
                </a:lnTo>
                <a:lnTo>
                  <a:pt x="3517" y="387"/>
                </a:lnTo>
                <a:lnTo>
                  <a:pt x="3528" y="384"/>
                </a:lnTo>
                <a:lnTo>
                  <a:pt x="3540" y="382"/>
                </a:lnTo>
                <a:lnTo>
                  <a:pt x="3564" y="380"/>
                </a:lnTo>
                <a:lnTo>
                  <a:pt x="3586" y="382"/>
                </a:lnTo>
                <a:lnTo>
                  <a:pt x="3586" y="382"/>
                </a:lnTo>
                <a:lnTo>
                  <a:pt x="3596" y="380"/>
                </a:lnTo>
                <a:lnTo>
                  <a:pt x="3605" y="379"/>
                </a:lnTo>
                <a:lnTo>
                  <a:pt x="3612" y="374"/>
                </a:lnTo>
                <a:lnTo>
                  <a:pt x="3620" y="368"/>
                </a:lnTo>
                <a:lnTo>
                  <a:pt x="3631" y="353"/>
                </a:lnTo>
                <a:lnTo>
                  <a:pt x="3642" y="340"/>
                </a:lnTo>
                <a:lnTo>
                  <a:pt x="3642" y="340"/>
                </a:lnTo>
                <a:lnTo>
                  <a:pt x="3652" y="326"/>
                </a:lnTo>
                <a:lnTo>
                  <a:pt x="3658" y="311"/>
                </a:lnTo>
                <a:lnTo>
                  <a:pt x="3665" y="295"/>
                </a:lnTo>
                <a:lnTo>
                  <a:pt x="3665" y="295"/>
                </a:lnTo>
                <a:lnTo>
                  <a:pt x="3655" y="299"/>
                </a:lnTo>
                <a:lnTo>
                  <a:pt x="3631" y="302"/>
                </a:lnTo>
                <a:lnTo>
                  <a:pt x="3617" y="303"/>
                </a:lnTo>
                <a:lnTo>
                  <a:pt x="3599" y="303"/>
                </a:lnTo>
                <a:lnTo>
                  <a:pt x="3583" y="303"/>
                </a:lnTo>
                <a:lnTo>
                  <a:pt x="3569" y="300"/>
                </a:lnTo>
                <a:lnTo>
                  <a:pt x="3569" y="300"/>
                </a:lnTo>
                <a:lnTo>
                  <a:pt x="3562" y="299"/>
                </a:lnTo>
                <a:lnTo>
                  <a:pt x="3559" y="295"/>
                </a:lnTo>
                <a:lnTo>
                  <a:pt x="3559" y="292"/>
                </a:lnTo>
                <a:lnTo>
                  <a:pt x="3562" y="287"/>
                </a:lnTo>
                <a:lnTo>
                  <a:pt x="3572" y="278"/>
                </a:lnTo>
                <a:lnTo>
                  <a:pt x="3588" y="268"/>
                </a:lnTo>
                <a:lnTo>
                  <a:pt x="3626" y="246"/>
                </a:lnTo>
                <a:lnTo>
                  <a:pt x="3642" y="236"/>
                </a:lnTo>
                <a:lnTo>
                  <a:pt x="3654" y="230"/>
                </a:lnTo>
                <a:lnTo>
                  <a:pt x="3654" y="230"/>
                </a:lnTo>
                <a:lnTo>
                  <a:pt x="3662" y="223"/>
                </a:lnTo>
                <a:lnTo>
                  <a:pt x="3668" y="220"/>
                </a:lnTo>
                <a:lnTo>
                  <a:pt x="3676" y="217"/>
                </a:lnTo>
                <a:lnTo>
                  <a:pt x="3686" y="214"/>
                </a:lnTo>
                <a:lnTo>
                  <a:pt x="3707" y="212"/>
                </a:lnTo>
                <a:lnTo>
                  <a:pt x="3739" y="214"/>
                </a:lnTo>
                <a:lnTo>
                  <a:pt x="3739" y="214"/>
                </a:lnTo>
                <a:lnTo>
                  <a:pt x="3747" y="214"/>
                </a:lnTo>
                <a:lnTo>
                  <a:pt x="3753" y="212"/>
                </a:lnTo>
                <a:lnTo>
                  <a:pt x="3758" y="210"/>
                </a:lnTo>
                <a:lnTo>
                  <a:pt x="3760" y="207"/>
                </a:lnTo>
                <a:lnTo>
                  <a:pt x="3761" y="205"/>
                </a:lnTo>
                <a:lnTo>
                  <a:pt x="3761" y="201"/>
                </a:lnTo>
                <a:lnTo>
                  <a:pt x="3758" y="193"/>
                </a:lnTo>
                <a:lnTo>
                  <a:pt x="3755" y="185"/>
                </a:lnTo>
                <a:lnTo>
                  <a:pt x="3752" y="175"/>
                </a:lnTo>
                <a:lnTo>
                  <a:pt x="3750" y="170"/>
                </a:lnTo>
                <a:lnTo>
                  <a:pt x="3750" y="167"/>
                </a:lnTo>
                <a:lnTo>
                  <a:pt x="3752" y="164"/>
                </a:lnTo>
                <a:lnTo>
                  <a:pt x="3755" y="159"/>
                </a:lnTo>
                <a:lnTo>
                  <a:pt x="3755" y="159"/>
                </a:lnTo>
                <a:lnTo>
                  <a:pt x="3764" y="154"/>
                </a:lnTo>
                <a:lnTo>
                  <a:pt x="3776" y="151"/>
                </a:lnTo>
                <a:lnTo>
                  <a:pt x="3787" y="149"/>
                </a:lnTo>
                <a:lnTo>
                  <a:pt x="3798" y="149"/>
                </a:lnTo>
                <a:lnTo>
                  <a:pt x="3819" y="149"/>
                </a:lnTo>
                <a:lnTo>
                  <a:pt x="3827" y="151"/>
                </a:lnTo>
                <a:lnTo>
                  <a:pt x="3827" y="151"/>
                </a:lnTo>
                <a:lnTo>
                  <a:pt x="3827" y="148"/>
                </a:lnTo>
                <a:lnTo>
                  <a:pt x="3827" y="146"/>
                </a:lnTo>
                <a:lnTo>
                  <a:pt x="3830" y="143"/>
                </a:lnTo>
                <a:lnTo>
                  <a:pt x="3837" y="140"/>
                </a:lnTo>
                <a:lnTo>
                  <a:pt x="3845" y="136"/>
                </a:lnTo>
                <a:lnTo>
                  <a:pt x="3859" y="133"/>
                </a:lnTo>
                <a:lnTo>
                  <a:pt x="3878" y="130"/>
                </a:lnTo>
                <a:lnTo>
                  <a:pt x="3878" y="130"/>
                </a:lnTo>
                <a:lnTo>
                  <a:pt x="3898" y="127"/>
                </a:lnTo>
                <a:lnTo>
                  <a:pt x="3914" y="122"/>
                </a:lnTo>
                <a:lnTo>
                  <a:pt x="3938" y="112"/>
                </a:lnTo>
                <a:lnTo>
                  <a:pt x="3947" y="108"/>
                </a:lnTo>
                <a:lnTo>
                  <a:pt x="3957" y="106"/>
                </a:lnTo>
                <a:lnTo>
                  <a:pt x="3967" y="104"/>
                </a:lnTo>
                <a:lnTo>
                  <a:pt x="3976" y="106"/>
                </a:lnTo>
                <a:lnTo>
                  <a:pt x="3976" y="106"/>
                </a:lnTo>
                <a:lnTo>
                  <a:pt x="3997" y="112"/>
                </a:lnTo>
                <a:lnTo>
                  <a:pt x="4013" y="114"/>
                </a:lnTo>
                <a:lnTo>
                  <a:pt x="4028" y="114"/>
                </a:lnTo>
                <a:lnTo>
                  <a:pt x="4042" y="114"/>
                </a:lnTo>
                <a:lnTo>
                  <a:pt x="4042" y="114"/>
                </a:lnTo>
                <a:lnTo>
                  <a:pt x="4050" y="114"/>
                </a:lnTo>
                <a:lnTo>
                  <a:pt x="4060" y="117"/>
                </a:lnTo>
                <a:lnTo>
                  <a:pt x="4084" y="128"/>
                </a:lnTo>
                <a:lnTo>
                  <a:pt x="4109" y="143"/>
                </a:lnTo>
                <a:lnTo>
                  <a:pt x="4132" y="153"/>
                </a:lnTo>
                <a:lnTo>
                  <a:pt x="4132" y="153"/>
                </a:lnTo>
                <a:lnTo>
                  <a:pt x="4138" y="154"/>
                </a:lnTo>
                <a:lnTo>
                  <a:pt x="4142" y="154"/>
                </a:lnTo>
                <a:lnTo>
                  <a:pt x="4142" y="151"/>
                </a:lnTo>
                <a:lnTo>
                  <a:pt x="4140" y="146"/>
                </a:lnTo>
                <a:lnTo>
                  <a:pt x="4134" y="136"/>
                </a:lnTo>
                <a:lnTo>
                  <a:pt x="4129" y="132"/>
                </a:lnTo>
                <a:lnTo>
                  <a:pt x="4106" y="106"/>
                </a:lnTo>
                <a:lnTo>
                  <a:pt x="4106" y="106"/>
                </a:lnTo>
                <a:lnTo>
                  <a:pt x="4118" y="103"/>
                </a:lnTo>
                <a:lnTo>
                  <a:pt x="4127" y="101"/>
                </a:lnTo>
                <a:lnTo>
                  <a:pt x="4138" y="100"/>
                </a:lnTo>
                <a:lnTo>
                  <a:pt x="4138" y="100"/>
                </a:lnTo>
                <a:lnTo>
                  <a:pt x="4153" y="101"/>
                </a:lnTo>
                <a:lnTo>
                  <a:pt x="4172" y="108"/>
                </a:lnTo>
                <a:lnTo>
                  <a:pt x="4191" y="112"/>
                </a:lnTo>
                <a:lnTo>
                  <a:pt x="4207" y="116"/>
                </a:lnTo>
                <a:lnTo>
                  <a:pt x="4207" y="116"/>
                </a:lnTo>
                <a:lnTo>
                  <a:pt x="4215" y="117"/>
                </a:lnTo>
                <a:lnTo>
                  <a:pt x="4227" y="120"/>
                </a:lnTo>
                <a:lnTo>
                  <a:pt x="4252" y="130"/>
                </a:lnTo>
                <a:lnTo>
                  <a:pt x="4302" y="153"/>
                </a:lnTo>
                <a:lnTo>
                  <a:pt x="4302" y="153"/>
                </a:lnTo>
                <a:lnTo>
                  <a:pt x="4310" y="156"/>
                </a:lnTo>
                <a:lnTo>
                  <a:pt x="4315" y="156"/>
                </a:lnTo>
                <a:lnTo>
                  <a:pt x="4318" y="153"/>
                </a:lnTo>
                <a:lnTo>
                  <a:pt x="4318" y="148"/>
                </a:lnTo>
                <a:lnTo>
                  <a:pt x="4315" y="138"/>
                </a:lnTo>
                <a:lnTo>
                  <a:pt x="4315" y="133"/>
                </a:lnTo>
                <a:lnTo>
                  <a:pt x="4317" y="130"/>
                </a:lnTo>
                <a:lnTo>
                  <a:pt x="4317" y="130"/>
                </a:lnTo>
                <a:lnTo>
                  <a:pt x="4325" y="125"/>
                </a:lnTo>
                <a:lnTo>
                  <a:pt x="4336" y="122"/>
                </a:lnTo>
                <a:lnTo>
                  <a:pt x="4349" y="119"/>
                </a:lnTo>
                <a:lnTo>
                  <a:pt x="4323" y="88"/>
                </a:lnTo>
                <a:lnTo>
                  <a:pt x="4323" y="88"/>
                </a:lnTo>
                <a:lnTo>
                  <a:pt x="4305" y="79"/>
                </a:lnTo>
                <a:lnTo>
                  <a:pt x="4288" y="72"/>
                </a:lnTo>
                <a:lnTo>
                  <a:pt x="4270" y="64"/>
                </a:lnTo>
                <a:lnTo>
                  <a:pt x="4270" y="64"/>
                </a:lnTo>
                <a:lnTo>
                  <a:pt x="4265" y="63"/>
                </a:lnTo>
                <a:lnTo>
                  <a:pt x="4264" y="61"/>
                </a:lnTo>
                <a:lnTo>
                  <a:pt x="4265" y="58"/>
                </a:lnTo>
                <a:lnTo>
                  <a:pt x="4272" y="56"/>
                </a:lnTo>
                <a:lnTo>
                  <a:pt x="4312" y="47"/>
                </a:lnTo>
                <a:lnTo>
                  <a:pt x="4312" y="47"/>
                </a:lnTo>
                <a:lnTo>
                  <a:pt x="4339" y="40"/>
                </a:lnTo>
                <a:lnTo>
                  <a:pt x="4368" y="37"/>
                </a:lnTo>
                <a:lnTo>
                  <a:pt x="4395" y="37"/>
                </a:lnTo>
                <a:lnTo>
                  <a:pt x="4406" y="37"/>
                </a:lnTo>
                <a:lnTo>
                  <a:pt x="4416" y="40"/>
                </a:lnTo>
                <a:lnTo>
                  <a:pt x="4416" y="40"/>
                </a:lnTo>
                <a:lnTo>
                  <a:pt x="4434" y="43"/>
                </a:lnTo>
                <a:lnTo>
                  <a:pt x="4456" y="47"/>
                </a:lnTo>
                <a:lnTo>
                  <a:pt x="4479" y="50"/>
                </a:lnTo>
                <a:lnTo>
                  <a:pt x="4488" y="53"/>
                </a:lnTo>
                <a:lnTo>
                  <a:pt x="4496" y="58"/>
                </a:lnTo>
                <a:lnTo>
                  <a:pt x="4496" y="58"/>
                </a:lnTo>
                <a:lnTo>
                  <a:pt x="4506" y="63"/>
                </a:lnTo>
                <a:lnTo>
                  <a:pt x="4516" y="64"/>
                </a:lnTo>
                <a:lnTo>
                  <a:pt x="4527" y="63"/>
                </a:lnTo>
                <a:lnTo>
                  <a:pt x="4536" y="61"/>
                </a:lnTo>
                <a:lnTo>
                  <a:pt x="4546" y="58"/>
                </a:lnTo>
                <a:lnTo>
                  <a:pt x="4551" y="55"/>
                </a:lnTo>
                <a:lnTo>
                  <a:pt x="4553" y="53"/>
                </a:lnTo>
                <a:lnTo>
                  <a:pt x="4553" y="50"/>
                </a:lnTo>
                <a:lnTo>
                  <a:pt x="4553" y="48"/>
                </a:lnTo>
                <a:lnTo>
                  <a:pt x="4549" y="47"/>
                </a:lnTo>
                <a:lnTo>
                  <a:pt x="4549" y="47"/>
                </a:lnTo>
                <a:lnTo>
                  <a:pt x="4545" y="43"/>
                </a:lnTo>
                <a:lnTo>
                  <a:pt x="4541" y="39"/>
                </a:lnTo>
                <a:lnTo>
                  <a:pt x="4538" y="34"/>
                </a:lnTo>
                <a:lnTo>
                  <a:pt x="4538" y="31"/>
                </a:lnTo>
                <a:lnTo>
                  <a:pt x="4538" y="26"/>
                </a:lnTo>
                <a:lnTo>
                  <a:pt x="4541" y="22"/>
                </a:lnTo>
                <a:lnTo>
                  <a:pt x="4545" y="19"/>
                </a:lnTo>
                <a:lnTo>
                  <a:pt x="4549" y="16"/>
                </a:lnTo>
                <a:lnTo>
                  <a:pt x="4549" y="16"/>
                </a:lnTo>
                <a:lnTo>
                  <a:pt x="4564" y="14"/>
                </a:lnTo>
                <a:lnTo>
                  <a:pt x="4581" y="11"/>
                </a:lnTo>
                <a:lnTo>
                  <a:pt x="4623" y="8"/>
                </a:lnTo>
                <a:lnTo>
                  <a:pt x="4623" y="8"/>
                </a:lnTo>
                <a:lnTo>
                  <a:pt x="4636" y="6"/>
                </a:lnTo>
                <a:lnTo>
                  <a:pt x="4646" y="6"/>
                </a:lnTo>
                <a:lnTo>
                  <a:pt x="4665" y="6"/>
                </a:lnTo>
                <a:lnTo>
                  <a:pt x="4678" y="8"/>
                </a:lnTo>
                <a:lnTo>
                  <a:pt x="4681" y="6"/>
                </a:lnTo>
                <a:lnTo>
                  <a:pt x="4684" y="5"/>
                </a:lnTo>
                <a:lnTo>
                  <a:pt x="4684" y="5"/>
                </a:lnTo>
                <a:lnTo>
                  <a:pt x="4687" y="3"/>
                </a:lnTo>
                <a:lnTo>
                  <a:pt x="4694" y="2"/>
                </a:lnTo>
                <a:lnTo>
                  <a:pt x="4715" y="2"/>
                </a:lnTo>
                <a:lnTo>
                  <a:pt x="4758" y="3"/>
                </a:lnTo>
                <a:lnTo>
                  <a:pt x="4758" y="3"/>
                </a:lnTo>
                <a:lnTo>
                  <a:pt x="4803" y="0"/>
                </a:lnTo>
                <a:lnTo>
                  <a:pt x="4816" y="0"/>
                </a:lnTo>
                <a:lnTo>
                  <a:pt x="4829" y="2"/>
                </a:lnTo>
                <a:lnTo>
                  <a:pt x="4838" y="3"/>
                </a:lnTo>
                <a:lnTo>
                  <a:pt x="4848" y="8"/>
                </a:lnTo>
                <a:lnTo>
                  <a:pt x="4848" y="8"/>
                </a:lnTo>
                <a:lnTo>
                  <a:pt x="4858" y="11"/>
                </a:lnTo>
                <a:lnTo>
                  <a:pt x="4872" y="13"/>
                </a:lnTo>
                <a:lnTo>
                  <a:pt x="4906" y="16"/>
                </a:lnTo>
                <a:lnTo>
                  <a:pt x="4968" y="19"/>
                </a:lnTo>
                <a:lnTo>
                  <a:pt x="4968" y="19"/>
                </a:lnTo>
                <a:lnTo>
                  <a:pt x="4976" y="21"/>
                </a:lnTo>
                <a:lnTo>
                  <a:pt x="4984" y="24"/>
                </a:lnTo>
                <a:lnTo>
                  <a:pt x="4988" y="27"/>
                </a:lnTo>
                <a:lnTo>
                  <a:pt x="4991" y="32"/>
                </a:lnTo>
                <a:lnTo>
                  <a:pt x="4994" y="40"/>
                </a:lnTo>
                <a:lnTo>
                  <a:pt x="4994" y="45"/>
                </a:lnTo>
                <a:lnTo>
                  <a:pt x="4994" y="45"/>
                </a:lnTo>
                <a:lnTo>
                  <a:pt x="5008" y="45"/>
                </a:lnTo>
                <a:lnTo>
                  <a:pt x="5018" y="48"/>
                </a:lnTo>
                <a:lnTo>
                  <a:pt x="5021" y="50"/>
                </a:lnTo>
                <a:lnTo>
                  <a:pt x="5021" y="53"/>
                </a:lnTo>
                <a:lnTo>
                  <a:pt x="5021" y="53"/>
                </a:lnTo>
                <a:lnTo>
                  <a:pt x="5020" y="58"/>
                </a:lnTo>
                <a:lnTo>
                  <a:pt x="5015" y="63"/>
                </a:lnTo>
                <a:lnTo>
                  <a:pt x="5004" y="71"/>
                </a:lnTo>
                <a:lnTo>
                  <a:pt x="4994" y="79"/>
                </a:lnTo>
                <a:lnTo>
                  <a:pt x="4992" y="80"/>
                </a:lnTo>
                <a:lnTo>
                  <a:pt x="4994" y="79"/>
                </a:lnTo>
                <a:lnTo>
                  <a:pt x="4994" y="79"/>
                </a:lnTo>
                <a:lnTo>
                  <a:pt x="4999" y="77"/>
                </a:lnTo>
                <a:lnTo>
                  <a:pt x="5005" y="77"/>
                </a:lnTo>
                <a:lnTo>
                  <a:pt x="5028" y="75"/>
                </a:lnTo>
                <a:lnTo>
                  <a:pt x="5089" y="77"/>
                </a:lnTo>
                <a:lnTo>
                  <a:pt x="5089" y="77"/>
                </a:lnTo>
                <a:lnTo>
                  <a:pt x="5105" y="77"/>
                </a:lnTo>
                <a:lnTo>
                  <a:pt x="5118" y="79"/>
                </a:lnTo>
                <a:lnTo>
                  <a:pt x="5142" y="83"/>
                </a:lnTo>
                <a:lnTo>
                  <a:pt x="5156" y="88"/>
                </a:lnTo>
                <a:lnTo>
                  <a:pt x="5163" y="90"/>
                </a:lnTo>
                <a:lnTo>
                  <a:pt x="5114" y="111"/>
                </a:lnTo>
                <a:lnTo>
                  <a:pt x="5114" y="111"/>
                </a:lnTo>
                <a:lnTo>
                  <a:pt x="5077" y="117"/>
                </a:lnTo>
                <a:lnTo>
                  <a:pt x="5047" y="122"/>
                </a:lnTo>
                <a:lnTo>
                  <a:pt x="5023" y="127"/>
                </a:lnTo>
                <a:lnTo>
                  <a:pt x="5023" y="127"/>
                </a:lnTo>
                <a:lnTo>
                  <a:pt x="5012" y="130"/>
                </a:lnTo>
                <a:lnTo>
                  <a:pt x="4992" y="130"/>
                </a:lnTo>
                <a:lnTo>
                  <a:pt x="4943" y="130"/>
                </a:lnTo>
                <a:lnTo>
                  <a:pt x="4853" y="127"/>
                </a:lnTo>
                <a:lnTo>
                  <a:pt x="4853" y="127"/>
                </a:lnTo>
                <a:lnTo>
                  <a:pt x="4838" y="128"/>
                </a:lnTo>
                <a:lnTo>
                  <a:pt x="4822" y="132"/>
                </a:lnTo>
                <a:lnTo>
                  <a:pt x="4808" y="136"/>
                </a:lnTo>
                <a:lnTo>
                  <a:pt x="4793" y="143"/>
                </a:lnTo>
                <a:lnTo>
                  <a:pt x="4771" y="153"/>
                </a:lnTo>
                <a:lnTo>
                  <a:pt x="4763" y="157"/>
                </a:lnTo>
                <a:lnTo>
                  <a:pt x="4763" y="157"/>
                </a:lnTo>
                <a:lnTo>
                  <a:pt x="4817" y="153"/>
                </a:lnTo>
                <a:lnTo>
                  <a:pt x="4866" y="149"/>
                </a:lnTo>
                <a:lnTo>
                  <a:pt x="4907" y="148"/>
                </a:lnTo>
                <a:lnTo>
                  <a:pt x="4907" y="148"/>
                </a:lnTo>
                <a:lnTo>
                  <a:pt x="4946" y="146"/>
                </a:lnTo>
                <a:lnTo>
                  <a:pt x="4981" y="144"/>
                </a:lnTo>
                <a:lnTo>
                  <a:pt x="4996" y="144"/>
                </a:lnTo>
                <a:lnTo>
                  <a:pt x="5007" y="144"/>
                </a:lnTo>
                <a:lnTo>
                  <a:pt x="5010" y="146"/>
                </a:lnTo>
                <a:lnTo>
                  <a:pt x="5013" y="149"/>
                </a:lnTo>
                <a:lnTo>
                  <a:pt x="5013" y="151"/>
                </a:lnTo>
                <a:lnTo>
                  <a:pt x="5012" y="156"/>
                </a:lnTo>
                <a:lnTo>
                  <a:pt x="5012" y="156"/>
                </a:lnTo>
                <a:lnTo>
                  <a:pt x="5008" y="159"/>
                </a:lnTo>
                <a:lnTo>
                  <a:pt x="5005" y="162"/>
                </a:lnTo>
                <a:lnTo>
                  <a:pt x="4994" y="169"/>
                </a:lnTo>
                <a:lnTo>
                  <a:pt x="4980" y="173"/>
                </a:lnTo>
                <a:lnTo>
                  <a:pt x="4967" y="178"/>
                </a:lnTo>
                <a:lnTo>
                  <a:pt x="4944" y="185"/>
                </a:lnTo>
                <a:lnTo>
                  <a:pt x="4941" y="188"/>
                </a:lnTo>
                <a:lnTo>
                  <a:pt x="4943" y="189"/>
                </a:lnTo>
                <a:lnTo>
                  <a:pt x="4944" y="189"/>
                </a:lnTo>
                <a:lnTo>
                  <a:pt x="4944" y="189"/>
                </a:lnTo>
                <a:lnTo>
                  <a:pt x="4954" y="191"/>
                </a:lnTo>
                <a:lnTo>
                  <a:pt x="4965" y="189"/>
                </a:lnTo>
                <a:lnTo>
                  <a:pt x="4991" y="183"/>
                </a:lnTo>
                <a:lnTo>
                  <a:pt x="5015" y="177"/>
                </a:lnTo>
                <a:lnTo>
                  <a:pt x="5036" y="169"/>
                </a:lnTo>
                <a:lnTo>
                  <a:pt x="5036" y="169"/>
                </a:lnTo>
                <a:lnTo>
                  <a:pt x="5047" y="164"/>
                </a:lnTo>
                <a:lnTo>
                  <a:pt x="5058" y="157"/>
                </a:lnTo>
                <a:lnTo>
                  <a:pt x="5073" y="151"/>
                </a:lnTo>
                <a:lnTo>
                  <a:pt x="5082" y="148"/>
                </a:lnTo>
                <a:lnTo>
                  <a:pt x="5097" y="143"/>
                </a:lnTo>
                <a:lnTo>
                  <a:pt x="5097" y="143"/>
                </a:lnTo>
                <a:lnTo>
                  <a:pt x="5111" y="141"/>
                </a:lnTo>
                <a:lnTo>
                  <a:pt x="5122" y="141"/>
                </a:lnTo>
                <a:lnTo>
                  <a:pt x="5130" y="144"/>
                </a:lnTo>
                <a:lnTo>
                  <a:pt x="5137" y="148"/>
                </a:lnTo>
                <a:lnTo>
                  <a:pt x="5142" y="153"/>
                </a:lnTo>
                <a:lnTo>
                  <a:pt x="5145" y="157"/>
                </a:lnTo>
                <a:lnTo>
                  <a:pt x="5151" y="167"/>
                </a:lnTo>
                <a:lnTo>
                  <a:pt x="5151" y="167"/>
                </a:lnTo>
                <a:lnTo>
                  <a:pt x="5153" y="172"/>
                </a:lnTo>
                <a:lnTo>
                  <a:pt x="5151" y="178"/>
                </a:lnTo>
                <a:lnTo>
                  <a:pt x="5146" y="185"/>
                </a:lnTo>
                <a:lnTo>
                  <a:pt x="5142" y="191"/>
                </a:lnTo>
                <a:lnTo>
                  <a:pt x="5127" y="204"/>
                </a:lnTo>
                <a:lnTo>
                  <a:pt x="5116" y="215"/>
                </a:lnTo>
                <a:lnTo>
                  <a:pt x="5116" y="215"/>
                </a:lnTo>
                <a:lnTo>
                  <a:pt x="5081" y="247"/>
                </a:lnTo>
                <a:lnTo>
                  <a:pt x="5081" y="247"/>
                </a:lnTo>
                <a:lnTo>
                  <a:pt x="5085" y="249"/>
                </a:lnTo>
                <a:lnTo>
                  <a:pt x="5097" y="250"/>
                </a:lnTo>
                <a:lnTo>
                  <a:pt x="5103" y="250"/>
                </a:lnTo>
                <a:lnTo>
                  <a:pt x="5111" y="249"/>
                </a:lnTo>
                <a:lnTo>
                  <a:pt x="5119" y="247"/>
                </a:lnTo>
                <a:lnTo>
                  <a:pt x="5127" y="242"/>
                </a:lnTo>
                <a:lnTo>
                  <a:pt x="5127" y="242"/>
                </a:lnTo>
                <a:lnTo>
                  <a:pt x="5145" y="230"/>
                </a:lnTo>
                <a:lnTo>
                  <a:pt x="5164" y="210"/>
                </a:lnTo>
                <a:lnTo>
                  <a:pt x="5183" y="193"/>
                </a:lnTo>
                <a:lnTo>
                  <a:pt x="5193" y="186"/>
                </a:lnTo>
                <a:lnTo>
                  <a:pt x="5201" y="181"/>
                </a:lnTo>
                <a:lnTo>
                  <a:pt x="5201" y="181"/>
                </a:lnTo>
                <a:lnTo>
                  <a:pt x="5207" y="178"/>
                </a:lnTo>
                <a:lnTo>
                  <a:pt x="5211" y="178"/>
                </a:lnTo>
                <a:lnTo>
                  <a:pt x="5212" y="181"/>
                </a:lnTo>
                <a:lnTo>
                  <a:pt x="5212" y="186"/>
                </a:lnTo>
                <a:lnTo>
                  <a:pt x="5207" y="194"/>
                </a:lnTo>
                <a:lnTo>
                  <a:pt x="5206" y="199"/>
                </a:lnTo>
                <a:lnTo>
                  <a:pt x="5206" y="199"/>
                </a:lnTo>
                <a:lnTo>
                  <a:pt x="5233" y="193"/>
                </a:lnTo>
                <a:lnTo>
                  <a:pt x="5259" y="186"/>
                </a:lnTo>
                <a:lnTo>
                  <a:pt x="5286" y="183"/>
                </a:lnTo>
                <a:lnTo>
                  <a:pt x="5286" y="183"/>
                </a:lnTo>
                <a:lnTo>
                  <a:pt x="5301" y="181"/>
                </a:lnTo>
                <a:lnTo>
                  <a:pt x="5315" y="178"/>
                </a:lnTo>
                <a:lnTo>
                  <a:pt x="5341" y="172"/>
                </a:lnTo>
                <a:lnTo>
                  <a:pt x="5368" y="164"/>
                </a:lnTo>
                <a:lnTo>
                  <a:pt x="5382" y="161"/>
                </a:lnTo>
                <a:lnTo>
                  <a:pt x="5395" y="159"/>
                </a:lnTo>
                <a:lnTo>
                  <a:pt x="5395" y="159"/>
                </a:lnTo>
                <a:lnTo>
                  <a:pt x="5410" y="159"/>
                </a:lnTo>
                <a:lnTo>
                  <a:pt x="5424" y="161"/>
                </a:lnTo>
                <a:lnTo>
                  <a:pt x="5453" y="165"/>
                </a:lnTo>
                <a:lnTo>
                  <a:pt x="5480" y="172"/>
                </a:lnTo>
                <a:lnTo>
                  <a:pt x="5500" y="178"/>
                </a:lnTo>
                <a:lnTo>
                  <a:pt x="5500" y="178"/>
                </a:lnTo>
                <a:lnTo>
                  <a:pt x="5503" y="180"/>
                </a:lnTo>
                <a:lnTo>
                  <a:pt x="5504" y="181"/>
                </a:lnTo>
                <a:lnTo>
                  <a:pt x="5504" y="183"/>
                </a:lnTo>
                <a:lnTo>
                  <a:pt x="5503" y="185"/>
                </a:lnTo>
                <a:lnTo>
                  <a:pt x="5498" y="188"/>
                </a:lnTo>
                <a:lnTo>
                  <a:pt x="5490" y="193"/>
                </a:lnTo>
                <a:lnTo>
                  <a:pt x="5468" y="202"/>
                </a:lnTo>
                <a:lnTo>
                  <a:pt x="5448" y="210"/>
                </a:lnTo>
                <a:lnTo>
                  <a:pt x="5448" y="210"/>
                </a:lnTo>
                <a:lnTo>
                  <a:pt x="5442" y="215"/>
                </a:lnTo>
                <a:lnTo>
                  <a:pt x="5437" y="218"/>
                </a:lnTo>
                <a:lnTo>
                  <a:pt x="5431" y="226"/>
                </a:lnTo>
                <a:lnTo>
                  <a:pt x="5426" y="230"/>
                </a:lnTo>
                <a:lnTo>
                  <a:pt x="5421" y="233"/>
                </a:lnTo>
                <a:lnTo>
                  <a:pt x="5415" y="234"/>
                </a:lnTo>
                <a:lnTo>
                  <a:pt x="5405" y="236"/>
                </a:lnTo>
                <a:lnTo>
                  <a:pt x="5405" y="236"/>
                </a:lnTo>
                <a:lnTo>
                  <a:pt x="5395" y="238"/>
                </a:lnTo>
                <a:lnTo>
                  <a:pt x="5387" y="241"/>
                </a:lnTo>
                <a:lnTo>
                  <a:pt x="5381" y="246"/>
                </a:lnTo>
                <a:lnTo>
                  <a:pt x="5376" y="250"/>
                </a:lnTo>
                <a:lnTo>
                  <a:pt x="5366" y="263"/>
                </a:lnTo>
                <a:lnTo>
                  <a:pt x="5357" y="276"/>
                </a:lnTo>
                <a:lnTo>
                  <a:pt x="5357" y="276"/>
                </a:lnTo>
                <a:lnTo>
                  <a:pt x="5350" y="281"/>
                </a:lnTo>
                <a:lnTo>
                  <a:pt x="5346" y="283"/>
                </a:lnTo>
                <a:lnTo>
                  <a:pt x="5336" y="286"/>
                </a:lnTo>
                <a:lnTo>
                  <a:pt x="5331" y="289"/>
                </a:lnTo>
                <a:lnTo>
                  <a:pt x="5328" y="291"/>
                </a:lnTo>
                <a:lnTo>
                  <a:pt x="5325" y="295"/>
                </a:lnTo>
                <a:lnTo>
                  <a:pt x="5321" y="303"/>
                </a:lnTo>
                <a:lnTo>
                  <a:pt x="5321" y="303"/>
                </a:lnTo>
                <a:lnTo>
                  <a:pt x="5318" y="311"/>
                </a:lnTo>
                <a:lnTo>
                  <a:pt x="5313" y="318"/>
                </a:lnTo>
                <a:lnTo>
                  <a:pt x="5307" y="323"/>
                </a:lnTo>
                <a:lnTo>
                  <a:pt x="5299" y="326"/>
                </a:lnTo>
                <a:lnTo>
                  <a:pt x="5289" y="327"/>
                </a:lnTo>
                <a:lnTo>
                  <a:pt x="5281" y="329"/>
                </a:lnTo>
                <a:lnTo>
                  <a:pt x="5262" y="331"/>
                </a:lnTo>
                <a:lnTo>
                  <a:pt x="5262" y="331"/>
                </a:lnTo>
                <a:lnTo>
                  <a:pt x="5257" y="331"/>
                </a:lnTo>
                <a:lnTo>
                  <a:pt x="5252" y="332"/>
                </a:lnTo>
                <a:lnTo>
                  <a:pt x="5246" y="339"/>
                </a:lnTo>
                <a:lnTo>
                  <a:pt x="5241" y="347"/>
                </a:lnTo>
                <a:lnTo>
                  <a:pt x="5238" y="358"/>
                </a:lnTo>
                <a:lnTo>
                  <a:pt x="5233" y="379"/>
                </a:lnTo>
                <a:lnTo>
                  <a:pt x="5228" y="398"/>
                </a:lnTo>
                <a:lnTo>
                  <a:pt x="5228" y="398"/>
                </a:lnTo>
                <a:lnTo>
                  <a:pt x="5225" y="403"/>
                </a:lnTo>
                <a:lnTo>
                  <a:pt x="5220" y="405"/>
                </a:lnTo>
                <a:lnTo>
                  <a:pt x="5214" y="406"/>
                </a:lnTo>
                <a:lnTo>
                  <a:pt x="5209" y="405"/>
                </a:lnTo>
                <a:lnTo>
                  <a:pt x="5203" y="405"/>
                </a:lnTo>
                <a:lnTo>
                  <a:pt x="5198" y="405"/>
                </a:lnTo>
                <a:lnTo>
                  <a:pt x="5195" y="408"/>
                </a:lnTo>
                <a:lnTo>
                  <a:pt x="5195" y="414"/>
                </a:lnTo>
                <a:lnTo>
                  <a:pt x="5195" y="414"/>
                </a:lnTo>
                <a:lnTo>
                  <a:pt x="5195" y="417"/>
                </a:lnTo>
                <a:lnTo>
                  <a:pt x="5193" y="422"/>
                </a:lnTo>
                <a:lnTo>
                  <a:pt x="5188" y="432"/>
                </a:lnTo>
                <a:lnTo>
                  <a:pt x="5175" y="453"/>
                </a:lnTo>
                <a:lnTo>
                  <a:pt x="5169" y="462"/>
                </a:lnTo>
                <a:lnTo>
                  <a:pt x="5166" y="470"/>
                </a:lnTo>
                <a:lnTo>
                  <a:pt x="5164" y="474"/>
                </a:lnTo>
                <a:lnTo>
                  <a:pt x="5166" y="478"/>
                </a:lnTo>
                <a:lnTo>
                  <a:pt x="5166" y="482"/>
                </a:lnTo>
                <a:lnTo>
                  <a:pt x="5169" y="483"/>
                </a:lnTo>
                <a:lnTo>
                  <a:pt x="5169" y="483"/>
                </a:lnTo>
                <a:lnTo>
                  <a:pt x="5175" y="486"/>
                </a:lnTo>
                <a:lnTo>
                  <a:pt x="5182" y="486"/>
                </a:lnTo>
                <a:lnTo>
                  <a:pt x="5188" y="485"/>
                </a:lnTo>
                <a:lnTo>
                  <a:pt x="5195" y="482"/>
                </a:lnTo>
                <a:lnTo>
                  <a:pt x="5201" y="478"/>
                </a:lnTo>
                <a:lnTo>
                  <a:pt x="5209" y="475"/>
                </a:lnTo>
                <a:lnTo>
                  <a:pt x="5217" y="474"/>
                </a:lnTo>
                <a:lnTo>
                  <a:pt x="5227" y="474"/>
                </a:lnTo>
                <a:lnTo>
                  <a:pt x="5227" y="474"/>
                </a:lnTo>
                <a:lnTo>
                  <a:pt x="5236" y="477"/>
                </a:lnTo>
                <a:lnTo>
                  <a:pt x="5243" y="480"/>
                </a:lnTo>
                <a:lnTo>
                  <a:pt x="5249" y="485"/>
                </a:lnTo>
                <a:lnTo>
                  <a:pt x="5252" y="488"/>
                </a:lnTo>
                <a:lnTo>
                  <a:pt x="5256" y="496"/>
                </a:lnTo>
                <a:lnTo>
                  <a:pt x="5257" y="499"/>
                </a:lnTo>
                <a:lnTo>
                  <a:pt x="5257" y="499"/>
                </a:lnTo>
                <a:lnTo>
                  <a:pt x="5244" y="499"/>
                </a:lnTo>
                <a:lnTo>
                  <a:pt x="5233" y="498"/>
                </a:lnTo>
                <a:lnTo>
                  <a:pt x="5212" y="491"/>
                </a:lnTo>
                <a:lnTo>
                  <a:pt x="5212" y="491"/>
                </a:lnTo>
                <a:lnTo>
                  <a:pt x="5214" y="494"/>
                </a:lnTo>
                <a:lnTo>
                  <a:pt x="5216" y="498"/>
                </a:lnTo>
                <a:lnTo>
                  <a:pt x="5216" y="506"/>
                </a:lnTo>
                <a:lnTo>
                  <a:pt x="5216" y="515"/>
                </a:lnTo>
                <a:lnTo>
                  <a:pt x="5216" y="515"/>
                </a:lnTo>
                <a:lnTo>
                  <a:pt x="5228" y="520"/>
                </a:lnTo>
                <a:lnTo>
                  <a:pt x="5248" y="523"/>
                </a:lnTo>
                <a:lnTo>
                  <a:pt x="5267" y="525"/>
                </a:lnTo>
                <a:lnTo>
                  <a:pt x="5285" y="525"/>
                </a:lnTo>
                <a:lnTo>
                  <a:pt x="5285" y="525"/>
                </a:lnTo>
                <a:lnTo>
                  <a:pt x="5291" y="525"/>
                </a:lnTo>
                <a:lnTo>
                  <a:pt x="5296" y="528"/>
                </a:lnTo>
                <a:lnTo>
                  <a:pt x="5297" y="531"/>
                </a:lnTo>
                <a:lnTo>
                  <a:pt x="5299" y="536"/>
                </a:lnTo>
                <a:lnTo>
                  <a:pt x="5297" y="543"/>
                </a:lnTo>
                <a:lnTo>
                  <a:pt x="5296" y="547"/>
                </a:lnTo>
                <a:lnTo>
                  <a:pt x="5291" y="559"/>
                </a:lnTo>
                <a:lnTo>
                  <a:pt x="5291" y="559"/>
                </a:lnTo>
                <a:lnTo>
                  <a:pt x="5289" y="562"/>
                </a:lnTo>
                <a:lnTo>
                  <a:pt x="5288" y="563"/>
                </a:lnTo>
                <a:lnTo>
                  <a:pt x="5281" y="563"/>
                </a:lnTo>
                <a:lnTo>
                  <a:pt x="5272" y="563"/>
                </a:lnTo>
                <a:lnTo>
                  <a:pt x="5262" y="560"/>
                </a:lnTo>
                <a:lnTo>
                  <a:pt x="5241" y="554"/>
                </a:lnTo>
                <a:lnTo>
                  <a:pt x="5222" y="547"/>
                </a:lnTo>
                <a:lnTo>
                  <a:pt x="5222" y="547"/>
                </a:lnTo>
                <a:lnTo>
                  <a:pt x="5216" y="547"/>
                </a:lnTo>
                <a:lnTo>
                  <a:pt x="5209" y="547"/>
                </a:lnTo>
                <a:lnTo>
                  <a:pt x="5199" y="552"/>
                </a:lnTo>
                <a:lnTo>
                  <a:pt x="5190" y="559"/>
                </a:lnTo>
                <a:lnTo>
                  <a:pt x="5183" y="559"/>
                </a:lnTo>
                <a:lnTo>
                  <a:pt x="5175" y="559"/>
                </a:lnTo>
                <a:lnTo>
                  <a:pt x="5175" y="559"/>
                </a:lnTo>
                <a:lnTo>
                  <a:pt x="5169" y="559"/>
                </a:lnTo>
                <a:lnTo>
                  <a:pt x="5163" y="560"/>
                </a:lnTo>
                <a:lnTo>
                  <a:pt x="5158" y="563"/>
                </a:lnTo>
                <a:lnTo>
                  <a:pt x="5156" y="568"/>
                </a:lnTo>
                <a:lnTo>
                  <a:pt x="5155" y="573"/>
                </a:lnTo>
                <a:lnTo>
                  <a:pt x="5156" y="580"/>
                </a:lnTo>
                <a:lnTo>
                  <a:pt x="5159" y="586"/>
                </a:lnTo>
                <a:lnTo>
                  <a:pt x="5164" y="594"/>
                </a:lnTo>
                <a:lnTo>
                  <a:pt x="5164" y="594"/>
                </a:lnTo>
                <a:lnTo>
                  <a:pt x="5172" y="600"/>
                </a:lnTo>
                <a:lnTo>
                  <a:pt x="5180" y="604"/>
                </a:lnTo>
                <a:lnTo>
                  <a:pt x="5188" y="604"/>
                </a:lnTo>
                <a:lnTo>
                  <a:pt x="5198" y="602"/>
                </a:lnTo>
                <a:lnTo>
                  <a:pt x="5216" y="599"/>
                </a:lnTo>
                <a:lnTo>
                  <a:pt x="5224" y="597"/>
                </a:lnTo>
                <a:lnTo>
                  <a:pt x="5232" y="597"/>
                </a:lnTo>
                <a:lnTo>
                  <a:pt x="5232" y="597"/>
                </a:lnTo>
                <a:lnTo>
                  <a:pt x="5235" y="597"/>
                </a:lnTo>
                <a:lnTo>
                  <a:pt x="5236" y="599"/>
                </a:lnTo>
                <a:lnTo>
                  <a:pt x="5236" y="600"/>
                </a:lnTo>
                <a:lnTo>
                  <a:pt x="5235" y="602"/>
                </a:lnTo>
                <a:lnTo>
                  <a:pt x="5230" y="605"/>
                </a:lnTo>
                <a:lnTo>
                  <a:pt x="5224" y="610"/>
                </a:lnTo>
                <a:lnTo>
                  <a:pt x="5212" y="618"/>
                </a:lnTo>
                <a:lnTo>
                  <a:pt x="5211" y="620"/>
                </a:lnTo>
                <a:lnTo>
                  <a:pt x="5211" y="621"/>
                </a:lnTo>
                <a:lnTo>
                  <a:pt x="5216" y="621"/>
                </a:lnTo>
                <a:lnTo>
                  <a:pt x="5216" y="621"/>
                </a:lnTo>
                <a:lnTo>
                  <a:pt x="5222" y="623"/>
                </a:lnTo>
                <a:lnTo>
                  <a:pt x="5228" y="626"/>
                </a:lnTo>
                <a:lnTo>
                  <a:pt x="5233" y="629"/>
                </a:lnTo>
                <a:lnTo>
                  <a:pt x="5238" y="636"/>
                </a:lnTo>
                <a:lnTo>
                  <a:pt x="5244" y="647"/>
                </a:lnTo>
                <a:lnTo>
                  <a:pt x="5249" y="658"/>
                </a:lnTo>
                <a:lnTo>
                  <a:pt x="5249" y="658"/>
                </a:lnTo>
                <a:lnTo>
                  <a:pt x="5252" y="665"/>
                </a:lnTo>
                <a:lnTo>
                  <a:pt x="5252" y="673"/>
                </a:lnTo>
                <a:lnTo>
                  <a:pt x="5252" y="681"/>
                </a:lnTo>
                <a:lnTo>
                  <a:pt x="5249" y="687"/>
                </a:lnTo>
                <a:lnTo>
                  <a:pt x="5246" y="690"/>
                </a:lnTo>
                <a:lnTo>
                  <a:pt x="5243" y="692"/>
                </a:lnTo>
                <a:lnTo>
                  <a:pt x="5240" y="690"/>
                </a:lnTo>
                <a:lnTo>
                  <a:pt x="5236" y="689"/>
                </a:lnTo>
                <a:lnTo>
                  <a:pt x="5233" y="685"/>
                </a:lnTo>
                <a:lnTo>
                  <a:pt x="5225" y="674"/>
                </a:lnTo>
                <a:lnTo>
                  <a:pt x="5225" y="674"/>
                </a:lnTo>
                <a:lnTo>
                  <a:pt x="5220" y="668"/>
                </a:lnTo>
                <a:lnTo>
                  <a:pt x="5216" y="663"/>
                </a:lnTo>
                <a:lnTo>
                  <a:pt x="5204" y="657"/>
                </a:lnTo>
                <a:lnTo>
                  <a:pt x="5196" y="653"/>
                </a:lnTo>
                <a:lnTo>
                  <a:pt x="5188" y="653"/>
                </a:lnTo>
                <a:lnTo>
                  <a:pt x="5182" y="655"/>
                </a:lnTo>
                <a:lnTo>
                  <a:pt x="5179" y="658"/>
                </a:lnTo>
                <a:lnTo>
                  <a:pt x="5179" y="660"/>
                </a:lnTo>
                <a:lnTo>
                  <a:pt x="5183" y="661"/>
                </a:lnTo>
                <a:lnTo>
                  <a:pt x="5183" y="661"/>
                </a:lnTo>
                <a:lnTo>
                  <a:pt x="5188" y="661"/>
                </a:lnTo>
                <a:lnTo>
                  <a:pt x="5191" y="665"/>
                </a:lnTo>
                <a:lnTo>
                  <a:pt x="5195" y="668"/>
                </a:lnTo>
                <a:lnTo>
                  <a:pt x="5196" y="673"/>
                </a:lnTo>
                <a:lnTo>
                  <a:pt x="5196" y="682"/>
                </a:lnTo>
                <a:lnTo>
                  <a:pt x="5196" y="694"/>
                </a:lnTo>
                <a:lnTo>
                  <a:pt x="5196" y="694"/>
                </a:lnTo>
                <a:lnTo>
                  <a:pt x="5198" y="698"/>
                </a:lnTo>
                <a:lnTo>
                  <a:pt x="5199" y="703"/>
                </a:lnTo>
                <a:lnTo>
                  <a:pt x="5204" y="706"/>
                </a:lnTo>
                <a:lnTo>
                  <a:pt x="5209" y="710"/>
                </a:lnTo>
                <a:lnTo>
                  <a:pt x="5224" y="714"/>
                </a:lnTo>
                <a:lnTo>
                  <a:pt x="5243" y="716"/>
                </a:lnTo>
                <a:lnTo>
                  <a:pt x="5243" y="716"/>
                </a:lnTo>
                <a:lnTo>
                  <a:pt x="5251" y="719"/>
                </a:lnTo>
                <a:lnTo>
                  <a:pt x="5257" y="722"/>
                </a:lnTo>
                <a:lnTo>
                  <a:pt x="5259" y="727"/>
                </a:lnTo>
                <a:lnTo>
                  <a:pt x="5259" y="732"/>
                </a:lnTo>
                <a:lnTo>
                  <a:pt x="5256" y="735"/>
                </a:lnTo>
                <a:lnTo>
                  <a:pt x="5252" y="740"/>
                </a:lnTo>
                <a:lnTo>
                  <a:pt x="5246" y="740"/>
                </a:lnTo>
                <a:lnTo>
                  <a:pt x="5241" y="740"/>
                </a:lnTo>
                <a:lnTo>
                  <a:pt x="5241" y="740"/>
                </a:lnTo>
                <a:lnTo>
                  <a:pt x="5232" y="737"/>
                </a:lnTo>
                <a:lnTo>
                  <a:pt x="5227" y="737"/>
                </a:lnTo>
                <a:lnTo>
                  <a:pt x="5220" y="740"/>
                </a:lnTo>
                <a:lnTo>
                  <a:pt x="5212" y="746"/>
                </a:lnTo>
                <a:lnTo>
                  <a:pt x="5212" y="746"/>
                </a:lnTo>
                <a:lnTo>
                  <a:pt x="5207" y="750"/>
                </a:lnTo>
                <a:lnTo>
                  <a:pt x="5203" y="750"/>
                </a:lnTo>
                <a:lnTo>
                  <a:pt x="5196" y="748"/>
                </a:lnTo>
                <a:lnTo>
                  <a:pt x="5190" y="746"/>
                </a:lnTo>
                <a:lnTo>
                  <a:pt x="5179" y="742"/>
                </a:lnTo>
                <a:lnTo>
                  <a:pt x="5172" y="740"/>
                </a:lnTo>
                <a:lnTo>
                  <a:pt x="5167" y="740"/>
                </a:lnTo>
                <a:lnTo>
                  <a:pt x="5167" y="740"/>
                </a:lnTo>
                <a:lnTo>
                  <a:pt x="5163" y="740"/>
                </a:lnTo>
                <a:lnTo>
                  <a:pt x="5159" y="743"/>
                </a:lnTo>
                <a:lnTo>
                  <a:pt x="5156" y="746"/>
                </a:lnTo>
                <a:lnTo>
                  <a:pt x="5156" y="751"/>
                </a:lnTo>
                <a:lnTo>
                  <a:pt x="5158" y="756"/>
                </a:lnTo>
                <a:lnTo>
                  <a:pt x="5163" y="761"/>
                </a:lnTo>
                <a:lnTo>
                  <a:pt x="5171" y="764"/>
                </a:lnTo>
                <a:lnTo>
                  <a:pt x="5180" y="766"/>
                </a:lnTo>
                <a:lnTo>
                  <a:pt x="5180" y="766"/>
                </a:lnTo>
                <a:lnTo>
                  <a:pt x="5191" y="767"/>
                </a:lnTo>
                <a:lnTo>
                  <a:pt x="5199" y="771"/>
                </a:lnTo>
                <a:lnTo>
                  <a:pt x="5206" y="775"/>
                </a:lnTo>
                <a:lnTo>
                  <a:pt x="5209" y="780"/>
                </a:lnTo>
                <a:lnTo>
                  <a:pt x="5209" y="785"/>
                </a:lnTo>
                <a:lnTo>
                  <a:pt x="5209" y="788"/>
                </a:lnTo>
                <a:lnTo>
                  <a:pt x="5206" y="791"/>
                </a:lnTo>
                <a:lnTo>
                  <a:pt x="5201" y="790"/>
                </a:lnTo>
                <a:lnTo>
                  <a:pt x="5201" y="790"/>
                </a:lnTo>
                <a:lnTo>
                  <a:pt x="5196" y="790"/>
                </a:lnTo>
                <a:lnTo>
                  <a:pt x="5191" y="790"/>
                </a:lnTo>
                <a:lnTo>
                  <a:pt x="5182" y="796"/>
                </a:lnTo>
                <a:lnTo>
                  <a:pt x="5171" y="804"/>
                </a:lnTo>
                <a:lnTo>
                  <a:pt x="5155" y="811"/>
                </a:lnTo>
                <a:lnTo>
                  <a:pt x="5155" y="811"/>
                </a:lnTo>
                <a:lnTo>
                  <a:pt x="5146" y="814"/>
                </a:lnTo>
                <a:lnTo>
                  <a:pt x="5140" y="812"/>
                </a:lnTo>
                <a:lnTo>
                  <a:pt x="5134" y="809"/>
                </a:lnTo>
                <a:lnTo>
                  <a:pt x="5127" y="804"/>
                </a:lnTo>
                <a:lnTo>
                  <a:pt x="5114" y="793"/>
                </a:lnTo>
                <a:lnTo>
                  <a:pt x="5108" y="788"/>
                </a:lnTo>
                <a:lnTo>
                  <a:pt x="5100" y="783"/>
                </a:lnTo>
                <a:lnTo>
                  <a:pt x="5100" y="783"/>
                </a:lnTo>
                <a:lnTo>
                  <a:pt x="5090" y="782"/>
                </a:lnTo>
                <a:lnTo>
                  <a:pt x="5082" y="780"/>
                </a:lnTo>
                <a:lnTo>
                  <a:pt x="5074" y="782"/>
                </a:lnTo>
                <a:lnTo>
                  <a:pt x="5068" y="783"/>
                </a:lnTo>
                <a:lnTo>
                  <a:pt x="5065" y="787"/>
                </a:lnTo>
                <a:lnTo>
                  <a:pt x="5063" y="790"/>
                </a:lnTo>
                <a:lnTo>
                  <a:pt x="5066" y="793"/>
                </a:lnTo>
                <a:lnTo>
                  <a:pt x="5074" y="798"/>
                </a:lnTo>
                <a:lnTo>
                  <a:pt x="5074" y="798"/>
                </a:lnTo>
                <a:lnTo>
                  <a:pt x="5084" y="801"/>
                </a:lnTo>
                <a:lnTo>
                  <a:pt x="5092" y="806"/>
                </a:lnTo>
                <a:lnTo>
                  <a:pt x="5103" y="817"/>
                </a:lnTo>
                <a:lnTo>
                  <a:pt x="5110" y="824"/>
                </a:lnTo>
                <a:lnTo>
                  <a:pt x="5116" y="828"/>
                </a:lnTo>
                <a:lnTo>
                  <a:pt x="5124" y="832"/>
                </a:lnTo>
                <a:lnTo>
                  <a:pt x="5134" y="835"/>
                </a:lnTo>
                <a:lnTo>
                  <a:pt x="5134" y="835"/>
                </a:lnTo>
                <a:lnTo>
                  <a:pt x="5155" y="838"/>
                </a:lnTo>
                <a:lnTo>
                  <a:pt x="5161" y="841"/>
                </a:lnTo>
                <a:lnTo>
                  <a:pt x="5166" y="844"/>
                </a:lnTo>
                <a:lnTo>
                  <a:pt x="5169" y="849"/>
                </a:lnTo>
                <a:lnTo>
                  <a:pt x="5169" y="852"/>
                </a:lnTo>
                <a:lnTo>
                  <a:pt x="5166" y="857"/>
                </a:lnTo>
                <a:lnTo>
                  <a:pt x="5159" y="862"/>
                </a:lnTo>
                <a:lnTo>
                  <a:pt x="5159" y="862"/>
                </a:lnTo>
                <a:lnTo>
                  <a:pt x="5155" y="867"/>
                </a:lnTo>
                <a:lnTo>
                  <a:pt x="5153" y="873"/>
                </a:lnTo>
                <a:lnTo>
                  <a:pt x="5155" y="878"/>
                </a:lnTo>
                <a:lnTo>
                  <a:pt x="5158" y="883"/>
                </a:lnTo>
                <a:lnTo>
                  <a:pt x="5163" y="891"/>
                </a:lnTo>
                <a:lnTo>
                  <a:pt x="5163" y="896"/>
                </a:lnTo>
                <a:lnTo>
                  <a:pt x="5159" y="899"/>
                </a:lnTo>
                <a:lnTo>
                  <a:pt x="5159" y="899"/>
                </a:lnTo>
                <a:lnTo>
                  <a:pt x="5155" y="901"/>
                </a:lnTo>
                <a:lnTo>
                  <a:pt x="5150" y="901"/>
                </a:lnTo>
                <a:lnTo>
                  <a:pt x="5143" y="897"/>
                </a:lnTo>
                <a:lnTo>
                  <a:pt x="5138" y="893"/>
                </a:lnTo>
                <a:lnTo>
                  <a:pt x="5124" y="881"/>
                </a:lnTo>
                <a:lnTo>
                  <a:pt x="5118" y="877"/>
                </a:lnTo>
                <a:lnTo>
                  <a:pt x="5110" y="873"/>
                </a:lnTo>
                <a:lnTo>
                  <a:pt x="5110" y="873"/>
                </a:lnTo>
                <a:lnTo>
                  <a:pt x="5095" y="867"/>
                </a:lnTo>
                <a:lnTo>
                  <a:pt x="5089" y="864"/>
                </a:lnTo>
                <a:lnTo>
                  <a:pt x="5084" y="859"/>
                </a:lnTo>
                <a:lnTo>
                  <a:pt x="5076" y="849"/>
                </a:lnTo>
                <a:lnTo>
                  <a:pt x="5069" y="836"/>
                </a:lnTo>
                <a:lnTo>
                  <a:pt x="5069" y="836"/>
                </a:lnTo>
                <a:lnTo>
                  <a:pt x="5066" y="830"/>
                </a:lnTo>
                <a:lnTo>
                  <a:pt x="5063" y="827"/>
                </a:lnTo>
                <a:lnTo>
                  <a:pt x="5058" y="824"/>
                </a:lnTo>
                <a:lnTo>
                  <a:pt x="5053" y="824"/>
                </a:lnTo>
                <a:lnTo>
                  <a:pt x="5049" y="824"/>
                </a:lnTo>
                <a:lnTo>
                  <a:pt x="5044" y="825"/>
                </a:lnTo>
                <a:lnTo>
                  <a:pt x="5031" y="830"/>
                </a:lnTo>
                <a:lnTo>
                  <a:pt x="5031" y="830"/>
                </a:lnTo>
                <a:lnTo>
                  <a:pt x="5026" y="833"/>
                </a:lnTo>
                <a:lnTo>
                  <a:pt x="5024" y="838"/>
                </a:lnTo>
                <a:lnTo>
                  <a:pt x="5026" y="844"/>
                </a:lnTo>
                <a:lnTo>
                  <a:pt x="5029" y="849"/>
                </a:lnTo>
                <a:lnTo>
                  <a:pt x="5034" y="854"/>
                </a:lnTo>
                <a:lnTo>
                  <a:pt x="5039" y="859"/>
                </a:lnTo>
                <a:lnTo>
                  <a:pt x="5044" y="860"/>
                </a:lnTo>
                <a:lnTo>
                  <a:pt x="5047" y="862"/>
                </a:lnTo>
                <a:lnTo>
                  <a:pt x="5047" y="862"/>
                </a:lnTo>
                <a:lnTo>
                  <a:pt x="5055" y="865"/>
                </a:lnTo>
                <a:lnTo>
                  <a:pt x="5069" y="873"/>
                </a:lnTo>
                <a:lnTo>
                  <a:pt x="5087" y="883"/>
                </a:lnTo>
                <a:lnTo>
                  <a:pt x="5097" y="886"/>
                </a:lnTo>
                <a:lnTo>
                  <a:pt x="5106" y="889"/>
                </a:lnTo>
                <a:lnTo>
                  <a:pt x="5106" y="889"/>
                </a:lnTo>
                <a:lnTo>
                  <a:pt x="5116" y="893"/>
                </a:lnTo>
                <a:lnTo>
                  <a:pt x="5122" y="897"/>
                </a:lnTo>
                <a:lnTo>
                  <a:pt x="5127" y="901"/>
                </a:lnTo>
                <a:lnTo>
                  <a:pt x="5132" y="907"/>
                </a:lnTo>
                <a:lnTo>
                  <a:pt x="5137" y="920"/>
                </a:lnTo>
                <a:lnTo>
                  <a:pt x="5143" y="934"/>
                </a:lnTo>
                <a:lnTo>
                  <a:pt x="5143" y="934"/>
                </a:lnTo>
                <a:lnTo>
                  <a:pt x="5155" y="950"/>
                </a:lnTo>
                <a:lnTo>
                  <a:pt x="5161" y="958"/>
                </a:lnTo>
                <a:lnTo>
                  <a:pt x="5166" y="966"/>
                </a:lnTo>
                <a:lnTo>
                  <a:pt x="5167" y="974"/>
                </a:lnTo>
                <a:lnTo>
                  <a:pt x="5167" y="978"/>
                </a:lnTo>
                <a:lnTo>
                  <a:pt x="5166" y="981"/>
                </a:lnTo>
                <a:lnTo>
                  <a:pt x="5164" y="986"/>
                </a:lnTo>
                <a:lnTo>
                  <a:pt x="5159" y="989"/>
                </a:lnTo>
                <a:lnTo>
                  <a:pt x="5148" y="994"/>
                </a:lnTo>
                <a:lnTo>
                  <a:pt x="5148" y="994"/>
                </a:lnTo>
                <a:lnTo>
                  <a:pt x="5142" y="995"/>
                </a:lnTo>
                <a:lnTo>
                  <a:pt x="5135" y="997"/>
                </a:lnTo>
                <a:lnTo>
                  <a:pt x="5129" y="997"/>
                </a:lnTo>
                <a:lnTo>
                  <a:pt x="5122" y="995"/>
                </a:lnTo>
                <a:lnTo>
                  <a:pt x="5113" y="991"/>
                </a:lnTo>
                <a:lnTo>
                  <a:pt x="5103" y="982"/>
                </a:lnTo>
                <a:lnTo>
                  <a:pt x="5085" y="966"/>
                </a:lnTo>
                <a:lnTo>
                  <a:pt x="5077" y="957"/>
                </a:lnTo>
                <a:lnTo>
                  <a:pt x="5069" y="950"/>
                </a:lnTo>
                <a:lnTo>
                  <a:pt x="5069" y="950"/>
                </a:lnTo>
                <a:lnTo>
                  <a:pt x="5061" y="946"/>
                </a:lnTo>
                <a:lnTo>
                  <a:pt x="5052" y="942"/>
                </a:lnTo>
                <a:lnTo>
                  <a:pt x="5044" y="942"/>
                </a:lnTo>
                <a:lnTo>
                  <a:pt x="5036" y="942"/>
                </a:lnTo>
                <a:lnTo>
                  <a:pt x="5031" y="946"/>
                </a:lnTo>
                <a:lnTo>
                  <a:pt x="5028" y="949"/>
                </a:lnTo>
                <a:lnTo>
                  <a:pt x="5028" y="952"/>
                </a:lnTo>
                <a:lnTo>
                  <a:pt x="5031" y="957"/>
                </a:lnTo>
                <a:lnTo>
                  <a:pt x="5031" y="957"/>
                </a:lnTo>
                <a:lnTo>
                  <a:pt x="5034" y="962"/>
                </a:lnTo>
                <a:lnTo>
                  <a:pt x="5034" y="966"/>
                </a:lnTo>
                <a:lnTo>
                  <a:pt x="5031" y="971"/>
                </a:lnTo>
                <a:lnTo>
                  <a:pt x="5026" y="976"/>
                </a:lnTo>
                <a:lnTo>
                  <a:pt x="5012" y="986"/>
                </a:lnTo>
                <a:lnTo>
                  <a:pt x="4994" y="997"/>
                </a:lnTo>
                <a:lnTo>
                  <a:pt x="4994" y="997"/>
                </a:lnTo>
                <a:lnTo>
                  <a:pt x="4978" y="1005"/>
                </a:lnTo>
                <a:lnTo>
                  <a:pt x="4975" y="1010"/>
                </a:lnTo>
                <a:lnTo>
                  <a:pt x="4973" y="1013"/>
                </a:lnTo>
                <a:lnTo>
                  <a:pt x="4975" y="1015"/>
                </a:lnTo>
                <a:lnTo>
                  <a:pt x="4980" y="1018"/>
                </a:lnTo>
                <a:lnTo>
                  <a:pt x="4989" y="1019"/>
                </a:lnTo>
                <a:lnTo>
                  <a:pt x="5002" y="1021"/>
                </a:lnTo>
                <a:lnTo>
                  <a:pt x="5002" y="1021"/>
                </a:lnTo>
                <a:lnTo>
                  <a:pt x="5016" y="1021"/>
                </a:lnTo>
                <a:lnTo>
                  <a:pt x="5028" y="1019"/>
                </a:lnTo>
                <a:lnTo>
                  <a:pt x="5036" y="1015"/>
                </a:lnTo>
                <a:lnTo>
                  <a:pt x="5044" y="1010"/>
                </a:lnTo>
                <a:lnTo>
                  <a:pt x="5050" y="1005"/>
                </a:lnTo>
                <a:lnTo>
                  <a:pt x="5057" y="1003"/>
                </a:lnTo>
                <a:lnTo>
                  <a:pt x="5065" y="1003"/>
                </a:lnTo>
                <a:lnTo>
                  <a:pt x="5074" y="1008"/>
                </a:lnTo>
                <a:lnTo>
                  <a:pt x="5074" y="1008"/>
                </a:lnTo>
                <a:lnTo>
                  <a:pt x="5085" y="1013"/>
                </a:lnTo>
                <a:lnTo>
                  <a:pt x="5095" y="1018"/>
                </a:lnTo>
                <a:lnTo>
                  <a:pt x="5105" y="1021"/>
                </a:lnTo>
                <a:lnTo>
                  <a:pt x="5114" y="1023"/>
                </a:lnTo>
                <a:lnTo>
                  <a:pt x="5127" y="1024"/>
                </a:lnTo>
                <a:lnTo>
                  <a:pt x="5132" y="1024"/>
                </a:lnTo>
                <a:lnTo>
                  <a:pt x="5132" y="1024"/>
                </a:lnTo>
                <a:lnTo>
                  <a:pt x="5132" y="1029"/>
                </a:lnTo>
                <a:lnTo>
                  <a:pt x="5129" y="1034"/>
                </a:lnTo>
                <a:lnTo>
                  <a:pt x="5126" y="1037"/>
                </a:lnTo>
                <a:lnTo>
                  <a:pt x="5121" y="1042"/>
                </a:lnTo>
                <a:lnTo>
                  <a:pt x="5110" y="1048"/>
                </a:lnTo>
                <a:lnTo>
                  <a:pt x="5095" y="1056"/>
                </a:lnTo>
                <a:lnTo>
                  <a:pt x="5061" y="1069"/>
                </a:lnTo>
                <a:lnTo>
                  <a:pt x="5047" y="1076"/>
                </a:lnTo>
                <a:lnTo>
                  <a:pt x="5033" y="1084"/>
                </a:lnTo>
                <a:lnTo>
                  <a:pt x="5033" y="1084"/>
                </a:lnTo>
                <a:close/>
                <a:moveTo>
                  <a:pt x="4658" y="4370"/>
                </a:moveTo>
                <a:lnTo>
                  <a:pt x="4658" y="4370"/>
                </a:lnTo>
                <a:lnTo>
                  <a:pt x="4654" y="4378"/>
                </a:lnTo>
                <a:lnTo>
                  <a:pt x="4647" y="4391"/>
                </a:lnTo>
                <a:lnTo>
                  <a:pt x="4631" y="4421"/>
                </a:lnTo>
                <a:lnTo>
                  <a:pt x="4623" y="4436"/>
                </a:lnTo>
                <a:lnTo>
                  <a:pt x="4612" y="4450"/>
                </a:lnTo>
                <a:lnTo>
                  <a:pt x="4599" y="4463"/>
                </a:lnTo>
                <a:lnTo>
                  <a:pt x="4593" y="4468"/>
                </a:lnTo>
                <a:lnTo>
                  <a:pt x="4585" y="4471"/>
                </a:lnTo>
                <a:lnTo>
                  <a:pt x="4585" y="4471"/>
                </a:lnTo>
                <a:lnTo>
                  <a:pt x="4577" y="4476"/>
                </a:lnTo>
                <a:lnTo>
                  <a:pt x="4570" y="4482"/>
                </a:lnTo>
                <a:lnTo>
                  <a:pt x="4565" y="4490"/>
                </a:lnTo>
                <a:lnTo>
                  <a:pt x="4561" y="4498"/>
                </a:lnTo>
                <a:lnTo>
                  <a:pt x="4553" y="4521"/>
                </a:lnTo>
                <a:lnTo>
                  <a:pt x="4546" y="4546"/>
                </a:lnTo>
                <a:lnTo>
                  <a:pt x="4536" y="4601"/>
                </a:lnTo>
                <a:lnTo>
                  <a:pt x="4530" y="4627"/>
                </a:lnTo>
                <a:lnTo>
                  <a:pt x="4525" y="4652"/>
                </a:lnTo>
                <a:lnTo>
                  <a:pt x="4525" y="4652"/>
                </a:lnTo>
                <a:lnTo>
                  <a:pt x="4519" y="4673"/>
                </a:lnTo>
                <a:lnTo>
                  <a:pt x="4514" y="4694"/>
                </a:lnTo>
                <a:lnTo>
                  <a:pt x="4506" y="4733"/>
                </a:lnTo>
                <a:lnTo>
                  <a:pt x="4498" y="4765"/>
                </a:lnTo>
                <a:lnTo>
                  <a:pt x="4493" y="4781"/>
                </a:lnTo>
                <a:lnTo>
                  <a:pt x="4487" y="4795"/>
                </a:lnTo>
                <a:lnTo>
                  <a:pt x="4487" y="4795"/>
                </a:lnTo>
                <a:lnTo>
                  <a:pt x="4482" y="4808"/>
                </a:lnTo>
                <a:lnTo>
                  <a:pt x="4477" y="4821"/>
                </a:lnTo>
                <a:lnTo>
                  <a:pt x="4472" y="4832"/>
                </a:lnTo>
                <a:lnTo>
                  <a:pt x="4467" y="4842"/>
                </a:lnTo>
                <a:lnTo>
                  <a:pt x="4459" y="4848"/>
                </a:lnTo>
                <a:lnTo>
                  <a:pt x="4450" y="4855"/>
                </a:lnTo>
                <a:lnTo>
                  <a:pt x="4437" y="4858"/>
                </a:lnTo>
                <a:lnTo>
                  <a:pt x="4418" y="4859"/>
                </a:lnTo>
                <a:lnTo>
                  <a:pt x="4418" y="4859"/>
                </a:lnTo>
                <a:lnTo>
                  <a:pt x="4408" y="4859"/>
                </a:lnTo>
                <a:lnTo>
                  <a:pt x="4395" y="4861"/>
                </a:lnTo>
                <a:lnTo>
                  <a:pt x="4371" y="4867"/>
                </a:lnTo>
                <a:lnTo>
                  <a:pt x="4345" y="4877"/>
                </a:lnTo>
                <a:lnTo>
                  <a:pt x="4318" y="4888"/>
                </a:lnTo>
                <a:lnTo>
                  <a:pt x="4292" y="4903"/>
                </a:lnTo>
                <a:lnTo>
                  <a:pt x="4268" y="4920"/>
                </a:lnTo>
                <a:lnTo>
                  <a:pt x="4246" y="4938"/>
                </a:lnTo>
                <a:lnTo>
                  <a:pt x="4228" y="4957"/>
                </a:lnTo>
                <a:lnTo>
                  <a:pt x="4228" y="4957"/>
                </a:lnTo>
                <a:lnTo>
                  <a:pt x="4222" y="4965"/>
                </a:lnTo>
                <a:lnTo>
                  <a:pt x="4217" y="4975"/>
                </a:lnTo>
                <a:lnTo>
                  <a:pt x="4214" y="4983"/>
                </a:lnTo>
                <a:lnTo>
                  <a:pt x="4212" y="4991"/>
                </a:lnTo>
                <a:lnTo>
                  <a:pt x="4211" y="5006"/>
                </a:lnTo>
                <a:lnTo>
                  <a:pt x="4212" y="5018"/>
                </a:lnTo>
                <a:lnTo>
                  <a:pt x="4214" y="5030"/>
                </a:lnTo>
                <a:lnTo>
                  <a:pt x="4215" y="5041"/>
                </a:lnTo>
                <a:lnTo>
                  <a:pt x="4214" y="5047"/>
                </a:lnTo>
                <a:lnTo>
                  <a:pt x="4212" y="5052"/>
                </a:lnTo>
                <a:lnTo>
                  <a:pt x="4211" y="5057"/>
                </a:lnTo>
                <a:lnTo>
                  <a:pt x="4206" y="5063"/>
                </a:lnTo>
                <a:lnTo>
                  <a:pt x="4206" y="5063"/>
                </a:lnTo>
                <a:lnTo>
                  <a:pt x="4196" y="5075"/>
                </a:lnTo>
                <a:lnTo>
                  <a:pt x="4187" y="5086"/>
                </a:lnTo>
                <a:lnTo>
                  <a:pt x="4170" y="5113"/>
                </a:lnTo>
                <a:lnTo>
                  <a:pt x="4153" y="5142"/>
                </a:lnTo>
                <a:lnTo>
                  <a:pt x="4143" y="5158"/>
                </a:lnTo>
                <a:lnTo>
                  <a:pt x="4132" y="5174"/>
                </a:lnTo>
                <a:lnTo>
                  <a:pt x="4132" y="5174"/>
                </a:lnTo>
                <a:lnTo>
                  <a:pt x="4103" y="5208"/>
                </a:lnTo>
                <a:lnTo>
                  <a:pt x="4071" y="5245"/>
                </a:lnTo>
                <a:lnTo>
                  <a:pt x="4037" y="5278"/>
                </a:lnTo>
                <a:lnTo>
                  <a:pt x="4007" y="5307"/>
                </a:lnTo>
                <a:lnTo>
                  <a:pt x="4007" y="5307"/>
                </a:lnTo>
                <a:lnTo>
                  <a:pt x="3999" y="5312"/>
                </a:lnTo>
                <a:lnTo>
                  <a:pt x="3991" y="5317"/>
                </a:lnTo>
                <a:lnTo>
                  <a:pt x="3981" y="5319"/>
                </a:lnTo>
                <a:lnTo>
                  <a:pt x="3971" y="5319"/>
                </a:lnTo>
                <a:lnTo>
                  <a:pt x="3962" y="5319"/>
                </a:lnTo>
                <a:lnTo>
                  <a:pt x="3951" y="5317"/>
                </a:lnTo>
                <a:lnTo>
                  <a:pt x="3931" y="5312"/>
                </a:lnTo>
                <a:lnTo>
                  <a:pt x="3912" y="5307"/>
                </a:lnTo>
                <a:lnTo>
                  <a:pt x="3896" y="5301"/>
                </a:lnTo>
                <a:lnTo>
                  <a:pt x="3882" y="5294"/>
                </a:lnTo>
                <a:lnTo>
                  <a:pt x="3882" y="5294"/>
                </a:lnTo>
                <a:lnTo>
                  <a:pt x="3891" y="5331"/>
                </a:lnTo>
                <a:lnTo>
                  <a:pt x="3899" y="5360"/>
                </a:lnTo>
                <a:lnTo>
                  <a:pt x="3904" y="5373"/>
                </a:lnTo>
                <a:lnTo>
                  <a:pt x="3910" y="5381"/>
                </a:lnTo>
                <a:lnTo>
                  <a:pt x="3910" y="5381"/>
                </a:lnTo>
                <a:lnTo>
                  <a:pt x="3914" y="5389"/>
                </a:lnTo>
                <a:lnTo>
                  <a:pt x="3917" y="5397"/>
                </a:lnTo>
                <a:lnTo>
                  <a:pt x="3918" y="5405"/>
                </a:lnTo>
                <a:lnTo>
                  <a:pt x="3917" y="5415"/>
                </a:lnTo>
                <a:lnTo>
                  <a:pt x="3912" y="5425"/>
                </a:lnTo>
                <a:lnTo>
                  <a:pt x="3904" y="5437"/>
                </a:lnTo>
                <a:lnTo>
                  <a:pt x="3893" y="5450"/>
                </a:lnTo>
                <a:lnTo>
                  <a:pt x="3878" y="5465"/>
                </a:lnTo>
                <a:lnTo>
                  <a:pt x="3878" y="5465"/>
                </a:lnTo>
                <a:lnTo>
                  <a:pt x="3869" y="5471"/>
                </a:lnTo>
                <a:lnTo>
                  <a:pt x="3859" y="5476"/>
                </a:lnTo>
                <a:lnTo>
                  <a:pt x="3849" y="5479"/>
                </a:lnTo>
                <a:lnTo>
                  <a:pt x="3840" y="5481"/>
                </a:lnTo>
                <a:lnTo>
                  <a:pt x="3821" y="5481"/>
                </a:lnTo>
                <a:lnTo>
                  <a:pt x="3803" y="5477"/>
                </a:lnTo>
                <a:lnTo>
                  <a:pt x="3785" y="5477"/>
                </a:lnTo>
                <a:lnTo>
                  <a:pt x="3777" y="5477"/>
                </a:lnTo>
                <a:lnTo>
                  <a:pt x="3769" y="5479"/>
                </a:lnTo>
                <a:lnTo>
                  <a:pt x="3763" y="5481"/>
                </a:lnTo>
                <a:lnTo>
                  <a:pt x="3758" y="5486"/>
                </a:lnTo>
                <a:lnTo>
                  <a:pt x="3752" y="5494"/>
                </a:lnTo>
                <a:lnTo>
                  <a:pt x="3748" y="5502"/>
                </a:lnTo>
                <a:lnTo>
                  <a:pt x="3748" y="5502"/>
                </a:lnTo>
                <a:lnTo>
                  <a:pt x="3745" y="5511"/>
                </a:lnTo>
                <a:lnTo>
                  <a:pt x="3740" y="5519"/>
                </a:lnTo>
                <a:lnTo>
                  <a:pt x="3735" y="5526"/>
                </a:lnTo>
                <a:lnTo>
                  <a:pt x="3729" y="5532"/>
                </a:lnTo>
                <a:lnTo>
                  <a:pt x="3718" y="5540"/>
                </a:lnTo>
                <a:lnTo>
                  <a:pt x="3705" y="5547"/>
                </a:lnTo>
                <a:lnTo>
                  <a:pt x="3692" y="5551"/>
                </a:lnTo>
                <a:lnTo>
                  <a:pt x="3679" y="5558"/>
                </a:lnTo>
                <a:lnTo>
                  <a:pt x="3666" y="5567"/>
                </a:lnTo>
                <a:lnTo>
                  <a:pt x="3662" y="5574"/>
                </a:lnTo>
                <a:lnTo>
                  <a:pt x="3655" y="5580"/>
                </a:lnTo>
                <a:lnTo>
                  <a:pt x="3655" y="5580"/>
                </a:lnTo>
                <a:lnTo>
                  <a:pt x="3650" y="5588"/>
                </a:lnTo>
                <a:lnTo>
                  <a:pt x="3647" y="5596"/>
                </a:lnTo>
                <a:lnTo>
                  <a:pt x="3642" y="5612"/>
                </a:lnTo>
                <a:lnTo>
                  <a:pt x="3641" y="5630"/>
                </a:lnTo>
                <a:lnTo>
                  <a:pt x="3641" y="5646"/>
                </a:lnTo>
                <a:lnTo>
                  <a:pt x="3639" y="5662"/>
                </a:lnTo>
                <a:lnTo>
                  <a:pt x="3638" y="5678"/>
                </a:lnTo>
                <a:lnTo>
                  <a:pt x="3634" y="5693"/>
                </a:lnTo>
                <a:lnTo>
                  <a:pt x="3631" y="5699"/>
                </a:lnTo>
                <a:lnTo>
                  <a:pt x="3628" y="5705"/>
                </a:lnTo>
                <a:lnTo>
                  <a:pt x="3628" y="5705"/>
                </a:lnTo>
                <a:lnTo>
                  <a:pt x="3612" y="5726"/>
                </a:lnTo>
                <a:lnTo>
                  <a:pt x="3593" y="5744"/>
                </a:lnTo>
                <a:lnTo>
                  <a:pt x="3572" y="5762"/>
                </a:lnTo>
                <a:lnTo>
                  <a:pt x="3544" y="5789"/>
                </a:lnTo>
                <a:lnTo>
                  <a:pt x="3544" y="5789"/>
                </a:lnTo>
                <a:lnTo>
                  <a:pt x="3538" y="5795"/>
                </a:lnTo>
                <a:lnTo>
                  <a:pt x="3535" y="5802"/>
                </a:lnTo>
                <a:lnTo>
                  <a:pt x="3535" y="5808"/>
                </a:lnTo>
                <a:lnTo>
                  <a:pt x="3536" y="5813"/>
                </a:lnTo>
                <a:lnTo>
                  <a:pt x="3540" y="5816"/>
                </a:lnTo>
                <a:lnTo>
                  <a:pt x="3546" y="5821"/>
                </a:lnTo>
                <a:lnTo>
                  <a:pt x="3559" y="5827"/>
                </a:lnTo>
                <a:lnTo>
                  <a:pt x="3573" y="5835"/>
                </a:lnTo>
                <a:lnTo>
                  <a:pt x="3588" y="5844"/>
                </a:lnTo>
                <a:lnTo>
                  <a:pt x="3594" y="5848"/>
                </a:lnTo>
                <a:lnTo>
                  <a:pt x="3597" y="5853"/>
                </a:lnTo>
                <a:lnTo>
                  <a:pt x="3601" y="5860"/>
                </a:lnTo>
                <a:lnTo>
                  <a:pt x="3601" y="5868"/>
                </a:lnTo>
                <a:lnTo>
                  <a:pt x="3601" y="5868"/>
                </a:lnTo>
                <a:lnTo>
                  <a:pt x="3599" y="5874"/>
                </a:lnTo>
                <a:lnTo>
                  <a:pt x="3596" y="5882"/>
                </a:lnTo>
                <a:lnTo>
                  <a:pt x="3588" y="5896"/>
                </a:lnTo>
                <a:lnTo>
                  <a:pt x="3577" y="5911"/>
                </a:lnTo>
                <a:lnTo>
                  <a:pt x="3564" y="5924"/>
                </a:lnTo>
                <a:lnTo>
                  <a:pt x="3538" y="5946"/>
                </a:lnTo>
                <a:lnTo>
                  <a:pt x="3517" y="5964"/>
                </a:lnTo>
                <a:lnTo>
                  <a:pt x="3517" y="5964"/>
                </a:lnTo>
                <a:lnTo>
                  <a:pt x="3498" y="5982"/>
                </a:lnTo>
                <a:lnTo>
                  <a:pt x="3487" y="5993"/>
                </a:lnTo>
                <a:lnTo>
                  <a:pt x="3475" y="6004"/>
                </a:lnTo>
                <a:lnTo>
                  <a:pt x="3467" y="6014"/>
                </a:lnTo>
                <a:lnTo>
                  <a:pt x="3466" y="6020"/>
                </a:lnTo>
                <a:lnTo>
                  <a:pt x="3464" y="6025"/>
                </a:lnTo>
                <a:lnTo>
                  <a:pt x="3464" y="6030"/>
                </a:lnTo>
                <a:lnTo>
                  <a:pt x="3466" y="6035"/>
                </a:lnTo>
                <a:lnTo>
                  <a:pt x="3469" y="6039"/>
                </a:lnTo>
                <a:lnTo>
                  <a:pt x="3475" y="6043"/>
                </a:lnTo>
                <a:lnTo>
                  <a:pt x="3475" y="6043"/>
                </a:lnTo>
                <a:lnTo>
                  <a:pt x="3487" y="6049"/>
                </a:lnTo>
                <a:lnTo>
                  <a:pt x="3493" y="6055"/>
                </a:lnTo>
                <a:lnTo>
                  <a:pt x="3498" y="6060"/>
                </a:lnTo>
                <a:lnTo>
                  <a:pt x="3498" y="6067"/>
                </a:lnTo>
                <a:lnTo>
                  <a:pt x="3499" y="6084"/>
                </a:lnTo>
                <a:lnTo>
                  <a:pt x="3503" y="6096"/>
                </a:lnTo>
                <a:lnTo>
                  <a:pt x="3508" y="6112"/>
                </a:lnTo>
                <a:lnTo>
                  <a:pt x="3508" y="6112"/>
                </a:lnTo>
                <a:lnTo>
                  <a:pt x="3512" y="6120"/>
                </a:lnTo>
                <a:lnTo>
                  <a:pt x="3520" y="6129"/>
                </a:lnTo>
                <a:lnTo>
                  <a:pt x="3530" y="6137"/>
                </a:lnTo>
                <a:lnTo>
                  <a:pt x="3541" y="6145"/>
                </a:lnTo>
                <a:lnTo>
                  <a:pt x="3567" y="6160"/>
                </a:lnTo>
                <a:lnTo>
                  <a:pt x="3593" y="6173"/>
                </a:lnTo>
                <a:lnTo>
                  <a:pt x="3639" y="6192"/>
                </a:lnTo>
                <a:lnTo>
                  <a:pt x="3650" y="6198"/>
                </a:lnTo>
                <a:lnTo>
                  <a:pt x="3652" y="6200"/>
                </a:lnTo>
                <a:lnTo>
                  <a:pt x="3650" y="6200"/>
                </a:lnTo>
                <a:lnTo>
                  <a:pt x="3650" y="6200"/>
                </a:lnTo>
                <a:lnTo>
                  <a:pt x="3641" y="6201"/>
                </a:lnTo>
                <a:lnTo>
                  <a:pt x="3626" y="6205"/>
                </a:lnTo>
                <a:lnTo>
                  <a:pt x="3588" y="6218"/>
                </a:lnTo>
                <a:lnTo>
                  <a:pt x="3567" y="6224"/>
                </a:lnTo>
                <a:lnTo>
                  <a:pt x="3544" y="6229"/>
                </a:lnTo>
                <a:lnTo>
                  <a:pt x="3525" y="6232"/>
                </a:lnTo>
                <a:lnTo>
                  <a:pt x="3508" y="6232"/>
                </a:lnTo>
                <a:lnTo>
                  <a:pt x="3508" y="6232"/>
                </a:lnTo>
                <a:lnTo>
                  <a:pt x="3493" y="6229"/>
                </a:lnTo>
                <a:lnTo>
                  <a:pt x="3479" y="6226"/>
                </a:lnTo>
                <a:lnTo>
                  <a:pt x="3464" y="6219"/>
                </a:lnTo>
                <a:lnTo>
                  <a:pt x="3451" y="6213"/>
                </a:lnTo>
                <a:lnTo>
                  <a:pt x="3430" y="6200"/>
                </a:lnTo>
                <a:lnTo>
                  <a:pt x="3416" y="6190"/>
                </a:lnTo>
                <a:lnTo>
                  <a:pt x="3416" y="6190"/>
                </a:lnTo>
                <a:lnTo>
                  <a:pt x="3411" y="6185"/>
                </a:lnTo>
                <a:lnTo>
                  <a:pt x="3408" y="6179"/>
                </a:lnTo>
                <a:lnTo>
                  <a:pt x="3405" y="6161"/>
                </a:lnTo>
                <a:lnTo>
                  <a:pt x="3403" y="6152"/>
                </a:lnTo>
                <a:lnTo>
                  <a:pt x="3400" y="6144"/>
                </a:lnTo>
                <a:lnTo>
                  <a:pt x="3395" y="6139"/>
                </a:lnTo>
                <a:lnTo>
                  <a:pt x="3392" y="6136"/>
                </a:lnTo>
                <a:lnTo>
                  <a:pt x="3387" y="6134"/>
                </a:lnTo>
                <a:lnTo>
                  <a:pt x="3387" y="6134"/>
                </a:lnTo>
                <a:lnTo>
                  <a:pt x="3369" y="6131"/>
                </a:lnTo>
                <a:lnTo>
                  <a:pt x="3361" y="6128"/>
                </a:lnTo>
                <a:lnTo>
                  <a:pt x="3353" y="6123"/>
                </a:lnTo>
                <a:lnTo>
                  <a:pt x="3347" y="6118"/>
                </a:lnTo>
                <a:lnTo>
                  <a:pt x="3342" y="6113"/>
                </a:lnTo>
                <a:lnTo>
                  <a:pt x="3339" y="6105"/>
                </a:lnTo>
                <a:lnTo>
                  <a:pt x="3337" y="6097"/>
                </a:lnTo>
                <a:lnTo>
                  <a:pt x="3337" y="6097"/>
                </a:lnTo>
                <a:lnTo>
                  <a:pt x="3336" y="6089"/>
                </a:lnTo>
                <a:lnTo>
                  <a:pt x="3333" y="6081"/>
                </a:lnTo>
                <a:lnTo>
                  <a:pt x="3328" y="6073"/>
                </a:lnTo>
                <a:lnTo>
                  <a:pt x="3323" y="6067"/>
                </a:lnTo>
                <a:lnTo>
                  <a:pt x="3308" y="6052"/>
                </a:lnTo>
                <a:lnTo>
                  <a:pt x="3291" y="6038"/>
                </a:lnTo>
                <a:lnTo>
                  <a:pt x="3291" y="6038"/>
                </a:lnTo>
                <a:lnTo>
                  <a:pt x="3284" y="6031"/>
                </a:lnTo>
                <a:lnTo>
                  <a:pt x="3280" y="6023"/>
                </a:lnTo>
                <a:lnTo>
                  <a:pt x="3278" y="6017"/>
                </a:lnTo>
                <a:lnTo>
                  <a:pt x="3278" y="6009"/>
                </a:lnTo>
                <a:lnTo>
                  <a:pt x="3281" y="5991"/>
                </a:lnTo>
                <a:lnTo>
                  <a:pt x="3286" y="5969"/>
                </a:lnTo>
                <a:lnTo>
                  <a:pt x="3286" y="5969"/>
                </a:lnTo>
                <a:lnTo>
                  <a:pt x="3288" y="5954"/>
                </a:lnTo>
                <a:lnTo>
                  <a:pt x="3288" y="5938"/>
                </a:lnTo>
                <a:lnTo>
                  <a:pt x="3288" y="5921"/>
                </a:lnTo>
                <a:lnTo>
                  <a:pt x="3284" y="5901"/>
                </a:lnTo>
                <a:lnTo>
                  <a:pt x="3281" y="5884"/>
                </a:lnTo>
                <a:lnTo>
                  <a:pt x="3276" y="5869"/>
                </a:lnTo>
                <a:lnTo>
                  <a:pt x="3272" y="5856"/>
                </a:lnTo>
                <a:lnTo>
                  <a:pt x="3267" y="5852"/>
                </a:lnTo>
                <a:lnTo>
                  <a:pt x="3264" y="5848"/>
                </a:lnTo>
                <a:lnTo>
                  <a:pt x="3264" y="5848"/>
                </a:lnTo>
                <a:lnTo>
                  <a:pt x="3255" y="5844"/>
                </a:lnTo>
                <a:lnTo>
                  <a:pt x="3252" y="5839"/>
                </a:lnTo>
                <a:lnTo>
                  <a:pt x="3251" y="5834"/>
                </a:lnTo>
                <a:lnTo>
                  <a:pt x="3252" y="5829"/>
                </a:lnTo>
                <a:lnTo>
                  <a:pt x="3257" y="5823"/>
                </a:lnTo>
                <a:lnTo>
                  <a:pt x="3264" y="5818"/>
                </a:lnTo>
                <a:lnTo>
                  <a:pt x="3286" y="5802"/>
                </a:lnTo>
                <a:lnTo>
                  <a:pt x="3286" y="5802"/>
                </a:lnTo>
                <a:lnTo>
                  <a:pt x="3299" y="5794"/>
                </a:lnTo>
                <a:lnTo>
                  <a:pt x="3307" y="5786"/>
                </a:lnTo>
                <a:lnTo>
                  <a:pt x="3313" y="5778"/>
                </a:lnTo>
                <a:lnTo>
                  <a:pt x="3318" y="5770"/>
                </a:lnTo>
                <a:lnTo>
                  <a:pt x="3325" y="5752"/>
                </a:lnTo>
                <a:lnTo>
                  <a:pt x="3333" y="5728"/>
                </a:lnTo>
                <a:lnTo>
                  <a:pt x="3333" y="5728"/>
                </a:lnTo>
                <a:lnTo>
                  <a:pt x="3344" y="5701"/>
                </a:lnTo>
                <a:lnTo>
                  <a:pt x="3352" y="5675"/>
                </a:lnTo>
                <a:lnTo>
                  <a:pt x="3355" y="5662"/>
                </a:lnTo>
                <a:lnTo>
                  <a:pt x="3355" y="5649"/>
                </a:lnTo>
                <a:lnTo>
                  <a:pt x="3355" y="5635"/>
                </a:lnTo>
                <a:lnTo>
                  <a:pt x="3350" y="5622"/>
                </a:lnTo>
                <a:lnTo>
                  <a:pt x="3350" y="5622"/>
                </a:lnTo>
                <a:lnTo>
                  <a:pt x="3349" y="5617"/>
                </a:lnTo>
                <a:lnTo>
                  <a:pt x="3345" y="5614"/>
                </a:lnTo>
                <a:lnTo>
                  <a:pt x="3342" y="5614"/>
                </a:lnTo>
                <a:lnTo>
                  <a:pt x="3341" y="5616"/>
                </a:lnTo>
                <a:lnTo>
                  <a:pt x="3334" y="5625"/>
                </a:lnTo>
                <a:lnTo>
                  <a:pt x="3329" y="5638"/>
                </a:lnTo>
                <a:lnTo>
                  <a:pt x="3323" y="5652"/>
                </a:lnTo>
                <a:lnTo>
                  <a:pt x="3318" y="5665"/>
                </a:lnTo>
                <a:lnTo>
                  <a:pt x="3312" y="5675"/>
                </a:lnTo>
                <a:lnTo>
                  <a:pt x="3308" y="5677"/>
                </a:lnTo>
                <a:lnTo>
                  <a:pt x="3305" y="5678"/>
                </a:lnTo>
                <a:lnTo>
                  <a:pt x="3305" y="5678"/>
                </a:lnTo>
                <a:lnTo>
                  <a:pt x="3302" y="5677"/>
                </a:lnTo>
                <a:lnTo>
                  <a:pt x="3299" y="5675"/>
                </a:lnTo>
                <a:lnTo>
                  <a:pt x="3299" y="5670"/>
                </a:lnTo>
                <a:lnTo>
                  <a:pt x="3299" y="5662"/>
                </a:lnTo>
                <a:lnTo>
                  <a:pt x="3302" y="5651"/>
                </a:lnTo>
                <a:lnTo>
                  <a:pt x="3312" y="5622"/>
                </a:lnTo>
                <a:lnTo>
                  <a:pt x="3316" y="5603"/>
                </a:lnTo>
                <a:lnTo>
                  <a:pt x="3318" y="5580"/>
                </a:lnTo>
                <a:lnTo>
                  <a:pt x="3318" y="5580"/>
                </a:lnTo>
                <a:lnTo>
                  <a:pt x="3320" y="5558"/>
                </a:lnTo>
                <a:lnTo>
                  <a:pt x="3320" y="5535"/>
                </a:lnTo>
                <a:lnTo>
                  <a:pt x="3318" y="5513"/>
                </a:lnTo>
                <a:lnTo>
                  <a:pt x="3320" y="5490"/>
                </a:lnTo>
                <a:lnTo>
                  <a:pt x="3321" y="5466"/>
                </a:lnTo>
                <a:lnTo>
                  <a:pt x="3326" y="5441"/>
                </a:lnTo>
                <a:lnTo>
                  <a:pt x="3336" y="5412"/>
                </a:lnTo>
                <a:lnTo>
                  <a:pt x="3350" y="5376"/>
                </a:lnTo>
                <a:lnTo>
                  <a:pt x="3350" y="5376"/>
                </a:lnTo>
                <a:lnTo>
                  <a:pt x="3358" y="5359"/>
                </a:lnTo>
                <a:lnTo>
                  <a:pt x="3366" y="5339"/>
                </a:lnTo>
                <a:lnTo>
                  <a:pt x="3371" y="5320"/>
                </a:lnTo>
                <a:lnTo>
                  <a:pt x="3376" y="5299"/>
                </a:lnTo>
                <a:lnTo>
                  <a:pt x="3384" y="5259"/>
                </a:lnTo>
                <a:lnTo>
                  <a:pt x="3387" y="5222"/>
                </a:lnTo>
                <a:lnTo>
                  <a:pt x="3392" y="5156"/>
                </a:lnTo>
                <a:lnTo>
                  <a:pt x="3394" y="5134"/>
                </a:lnTo>
                <a:lnTo>
                  <a:pt x="3397" y="5118"/>
                </a:lnTo>
                <a:lnTo>
                  <a:pt x="3397" y="5118"/>
                </a:lnTo>
                <a:lnTo>
                  <a:pt x="3400" y="5107"/>
                </a:lnTo>
                <a:lnTo>
                  <a:pt x="3403" y="5091"/>
                </a:lnTo>
                <a:lnTo>
                  <a:pt x="3410" y="5047"/>
                </a:lnTo>
                <a:lnTo>
                  <a:pt x="3418" y="4989"/>
                </a:lnTo>
                <a:lnTo>
                  <a:pt x="3429" y="4916"/>
                </a:lnTo>
                <a:lnTo>
                  <a:pt x="3429" y="4916"/>
                </a:lnTo>
                <a:lnTo>
                  <a:pt x="3435" y="4874"/>
                </a:lnTo>
                <a:lnTo>
                  <a:pt x="3437" y="4832"/>
                </a:lnTo>
                <a:lnTo>
                  <a:pt x="3437" y="4795"/>
                </a:lnTo>
                <a:lnTo>
                  <a:pt x="3437" y="4760"/>
                </a:lnTo>
                <a:lnTo>
                  <a:pt x="3432" y="4709"/>
                </a:lnTo>
                <a:lnTo>
                  <a:pt x="3429" y="4689"/>
                </a:lnTo>
                <a:lnTo>
                  <a:pt x="3429" y="4689"/>
                </a:lnTo>
                <a:lnTo>
                  <a:pt x="3389" y="4660"/>
                </a:lnTo>
                <a:lnTo>
                  <a:pt x="3352" y="4635"/>
                </a:lnTo>
                <a:lnTo>
                  <a:pt x="3313" y="4611"/>
                </a:lnTo>
                <a:lnTo>
                  <a:pt x="3313" y="4611"/>
                </a:lnTo>
                <a:lnTo>
                  <a:pt x="3284" y="4593"/>
                </a:lnTo>
                <a:lnTo>
                  <a:pt x="3273" y="4587"/>
                </a:lnTo>
                <a:lnTo>
                  <a:pt x="3264" y="4580"/>
                </a:lnTo>
                <a:lnTo>
                  <a:pt x="3255" y="4574"/>
                </a:lnTo>
                <a:lnTo>
                  <a:pt x="3249" y="4566"/>
                </a:lnTo>
                <a:lnTo>
                  <a:pt x="3244" y="4554"/>
                </a:lnTo>
                <a:lnTo>
                  <a:pt x="3239" y="4540"/>
                </a:lnTo>
                <a:lnTo>
                  <a:pt x="3239" y="4540"/>
                </a:lnTo>
                <a:lnTo>
                  <a:pt x="3235" y="4522"/>
                </a:lnTo>
                <a:lnTo>
                  <a:pt x="3223" y="4500"/>
                </a:lnTo>
                <a:lnTo>
                  <a:pt x="3196" y="4447"/>
                </a:lnTo>
                <a:lnTo>
                  <a:pt x="3167" y="4392"/>
                </a:lnTo>
                <a:lnTo>
                  <a:pt x="3153" y="4368"/>
                </a:lnTo>
                <a:lnTo>
                  <a:pt x="3143" y="4347"/>
                </a:lnTo>
                <a:lnTo>
                  <a:pt x="3143" y="4347"/>
                </a:lnTo>
                <a:lnTo>
                  <a:pt x="3133" y="4328"/>
                </a:lnTo>
                <a:lnTo>
                  <a:pt x="3125" y="4312"/>
                </a:lnTo>
                <a:lnTo>
                  <a:pt x="3105" y="4280"/>
                </a:lnTo>
                <a:lnTo>
                  <a:pt x="3085" y="4249"/>
                </a:lnTo>
                <a:lnTo>
                  <a:pt x="3064" y="4217"/>
                </a:lnTo>
                <a:lnTo>
                  <a:pt x="3064" y="4217"/>
                </a:lnTo>
                <a:lnTo>
                  <a:pt x="3060" y="4209"/>
                </a:lnTo>
                <a:lnTo>
                  <a:pt x="3058" y="4201"/>
                </a:lnTo>
                <a:lnTo>
                  <a:pt x="3060" y="4193"/>
                </a:lnTo>
                <a:lnTo>
                  <a:pt x="3061" y="4185"/>
                </a:lnTo>
                <a:lnTo>
                  <a:pt x="3064" y="4179"/>
                </a:lnTo>
                <a:lnTo>
                  <a:pt x="3068" y="4172"/>
                </a:lnTo>
                <a:lnTo>
                  <a:pt x="3079" y="4161"/>
                </a:lnTo>
                <a:lnTo>
                  <a:pt x="3089" y="4151"/>
                </a:lnTo>
                <a:lnTo>
                  <a:pt x="3095" y="4145"/>
                </a:lnTo>
                <a:lnTo>
                  <a:pt x="3097" y="4142"/>
                </a:lnTo>
                <a:lnTo>
                  <a:pt x="3098" y="4139"/>
                </a:lnTo>
                <a:lnTo>
                  <a:pt x="3097" y="4135"/>
                </a:lnTo>
                <a:lnTo>
                  <a:pt x="3092" y="4134"/>
                </a:lnTo>
                <a:lnTo>
                  <a:pt x="3092" y="4134"/>
                </a:lnTo>
                <a:lnTo>
                  <a:pt x="3087" y="4132"/>
                </a:lnTo>
                <a:lnTo>
                  <a:pt x="3084" y="4129"/>
                </a:lnTo>
                <a:lnTo>
                  <a:pt x="3082" y="4124"/>
                </a:lnTo>
                <a:lnTo>
                  <a:pt x="3081" y="4119"/>
                </a:lnTo>
                <a:lnTo>
                  <a:pt x="3079" y="4108"/>
                </a:lnTo>
                <a:lnTo>
                  <a:pt x="3081" y="4094"/>
                </a:lnTo>
                <a:lnTo>
                  <a:pt x="3084" y="4079"/>
                </a:lnTo>
                <a:lnTo>
                  <a:pt x="3089" y="4065"/>
                </a:lnTo>
                <a:lnTo>
                  <a:pt x="3097" y="4037"/>
                </a:lnTo>
                <a:lnTo>
                  <a:pt x="3097" y="4037"/>
                </a:lnTo>
                <a:lnTo>
                  <a:pt x="3101" y="4025"/>
                </a:lnTo>
                <a:lnTo>
                  <a:pt x="3111" y="4010"/>
                </a:lnTo>
                <a:lnTo>
                  <a:pt x="3121" y="3996"/>
                </a:lnTo>
                <a:lnTo>
                  <a:pt x="3133" y="3981"/>
                </a:lnTo>
                <a:lnTo>
                  <a:pt x="3162" y="3954"/>
                </a:lnTo>
                <a:lnTo>
                  <a:pt x="3190" y="3930"/>
                </a:lnTo>
                <a:lnTo>
                  <a:pt x="3190" y="3930"/>
                </a:lnTo>
                <a:lnTo>
                  <a:pt x="3194" y="3925"/>
                </a:lnTo>
                <a:lnTo>
                  <a:pt x="3198" y="3920"/>
                </a:lnTo>
                <a:lnTo>
                  <a:pt x="3201" y="3915"/>
                </a:lnTo>
                <a:lnTo>
                  <a:pt x="3203" y="3909"/>
                </a:lnTo>
                <a:lnTo>
                  <a:pt x="3204" y="3898"/>
                </a:lnTo>
                <a:lnTo>
                  <a:pt x="3203" y="3887"/>
                </a:lnTo>
                <a:lnTo>
                  <a:pt x="3196" y="3861"/>
                </a:lnTo>
                <a:lnTo>
                  <a:pt x="3193" y="3845"/>
                </a:lnTo>
                <a:lnTo>
                  <a:pt x="3194" y="3829"/>
                </a:lnTo>
                <a:lnTo>
                  <a:pt x="3194" y="3829"/>
                </a:lnTo>
                <a:lnTo>
                  <a:pt x="3194" y="3821"/>
                </a:lnTo>
                <a:lnTo>
                  <a:pt x="3193" y="3811"/>
                </a:lnTo>
                <a:lnTo>
                  <a:pt x="3190" y="3795"/>
                </a:lnTo>
                <a:lnTo>
                  <a:pt x="3183" y="3779"/>
                </a:lnTo>
                <a:lnTo>
                  <a:pt x="3175" y="3766"/>
                </a:lnTo>
                <a:lnTo>
                  <a:pt x="3167" y="3753"/>
                </a:lnTo>
                <a:lnTo>
                  <a:pt x="3159" y="3744"/>
                </a:lnTo>
                <a:lnTo>
                  <a:pt x="3153" y="3737"/>
                </a:lnTo>
                <a:lnTo>
                  <a:pt x="3153" y="3737"/>
                </a:lnTo>
                <a:lnTo>
                  <a:pt x="3151" y="3736"/>
                </a:lnTo>
                <a:lnTo>
                  <a:pt x="3151" y="3736"/>
                </a:lnTo>
                <a:lnTo>
                  <a:pt x="3146" y="3729"/>
                </a:lnTo>
                <a:lnTo>
                  <a:pt x="3140" y="3723"/>
                </a:lnTo>
                <a:lnTo>
                  <a:pt x="3135" y="3720"/>
                </a:lnTo>
                <a:lnTo>
                  <a:pt x="3130" y="3720"/>
                </a:lnTo>
                <a:lnTo>
                  <a:pt x="3125" y="3720"/>
                </a:lnTo>
                <a:lnTo>
                  <a:pt x="3122" y="3723"/>
                </a:lnTo>
                <a:lnTo>
                  <a:pt x="3122" y="3723"/>
                </a:lnTo>
                <a:lnTo>
                  <a:pt x="3116" y="3728"/>
                </a:lnTo>
                <a:lnTo>
                  <a:pt x="3109" y="3732"/>
                </a:lnTo>
                <a:lnTo>
                  <a:pt x="3093" y="3739"/>
                </a:lnTo>
                <a:lnTo>
                  <a:pt x="3085" y="3742"/>
                </a:lnTo>
                <a:lnTo>
                  <a:pt x="3082" y="3747"/>
                </a:lnTo>
                <a:lnTo>
                  <a:pt x="3081" y="3750"/>
                </a:lnTo>
                <a:lnTo>
                  <a:pt x="3082" y="3753"/>
                </a:lnTo>
                <a:lnTo>
                  <a:pt x="3082" y="3753"/>
                </a:lnTo>
                <a:lnTo>
                  <a:pt x="3093" y="3760"/>
                </a:lnTo>
                <a:lnTo>
                  <a:pt x="3098" y="3763"/>
                </a:lnTo>
                <a:lnTo>
                  <a:pt x="3101" y="3768"/>
                </a:lnTo>
                <a:lnTo>
                  <a:pt x="3103" y="3771"/>
                </a:lnTo>
                <a:lnTo>
                  <a:pt x="3101" y="3774"/>
                </a:lnTo>
                <a:lnTo>
                  <a:pt x="3097" y="3777"/>
                </a:lnTo>
                <a:lnTo>
                  <a:pt x="3090" y="3781"/>
                </a:lnTo>
                <a:lnTo>
                  <a:pt x="3090" y="3781"/>
                </a:lnTo>
                <a:lnTo>
                  <a:pt x="3081" y="3782"/>
                </a:lnTo>
                <a:lnTo>
                  <a:pt x="3074" y="3782"/>
                </a:lnTo>
                <a:lnTo>
                  <a:pt x="3069" y="3782"/>
                </a:lnTo>
                <a:lnTo>
                  <a:pt x="3064" y="3781"/>
                </a:lnTo>
                <a:lnTo>
                  <a:pt x="3061" y="3777"/>
                </a:lnTo>
                <a:lnTo>
                  <a:pt x="3058" y="3771"/>
                </a:lnTo>
                <a:lnTo>
                  <a:pt x="3053" y="3758"/>
                </a:lnTo>
                <a:lnTo>
                  <a:pt x="3053" y="3758"/>
                </a:lnTo>
                <a:lnTo>
                  <a:pt x="3048" y="3750"/>
                </a:lnTo>
                <a:lnTo>
                  <a:pt x="3042" y="3744"/>
                </a:lnTo>
                <a:lnTo>
                  <a:pt x="3034" y="3737"/>
                </a:lnTo>
                <a:lnTo>
                  <a:pt x="3026" y="3734"/>
                </a:lnTo>
                <a:lnTo>
                  <a:pt x="3018" y="3731"/>
                </a:lnTo>
                <a:lnTo>
                  <a:pt x="3010" y="3729"/>
                </a:lnTo>
                <a:lnTo>
                  <a:pt x="2995" y="3728"/>
                </a:lnTo>
                <a:lnTo>
                  <a:pt x="2995" y="3728"/>
                </a:lnTo>
                <a:lnTo>
                  <a:pt x="2989" y="3726"/>
                </a:lnTo>
                <a:lnTo>
                  <a:pt x="2983" y="3723"/>
                </a:lnTo>
                <a:lnTo>
                  <a:pt x="2970" y="3710"/>
                </a:lnTo>
                <a:lnTo>
                  <a:pt x="2957" y="3697"/>
                </a:lnTo>
                <a:lnTo>
                  <a:pt x="2949" y="3688"/>
                </a:lnTo>
                <a:lnTo>
                  <a:pt x="2949" y="3688"/>
                </a:lnTo>
                <a:lnTo>
                  <a:pt x="2941" y="3681"/>
                </a:lnTo>
                <a:lnTo>
                  <a:pt x="2930" y="3673"/>
                </a:lnTo>
                <a:lnTo>
                  <a:pt x="2925" y="3670"/>
                </a:lnTo>
                <a:lnTo>
                  <a:pt x="2920" y="3670"/>
                </a:lnTo>
                <a:lnTo>
                  <a:pt x="2917" y="3671"/>
                </a:lnTo>
                <a:lnTo>
                  <a:pt x="2914" y="3676"/>
                </a:lnTo>
                <a:lnTo>
                  <a:pt x="2914" y="3676"/>
                </a:lnTo>
                <a:lnTo>
                  <a:pt x="2912" y="3681"/>
                </a:lnTo>
                <a:lnTo>
                  <a:pt x="2910" y="3681"/>
                </a:lnTo>
                <a:lnTo>
                  <a:pt x="2909" y="3681"/>
                </a:lnTo>
                <a:lnTo>
                  <a:pt x="2904" y="3676"/>
                </a:lnTo>
                <a:lnTo>
                  <a:pt x="2899" y="3671"/>
                </a:lnTo>
                <a:lnTo>
                  <a:pt x="2893" y="3657"/>
                </a:lnTo>
                <a:lnTo>
                  <a:pt x="2889" y="3646"/>
                </a:lnTo>
                <a:lnTo>
                  <a:pt x="2889" y="3646"/>
                </a:lnTo>
                <a:lnTo>
                  <a:pt x="2889" y="3641"/>
                </a:lnTo>
                <a:lnTo>
                  <a:pt x="2893" y="3635"/>
                </a:lnTo>
                <a:lnTo>
                  <a:pt x="2896" y="3625"/>
                </a:lnTo>
                <a:lnTo>
                  <a:pt x="2896" y="3614"/>
                </a:lnTo>
                <a:lnTo>
                  <a:pt x="2896" y="3614"/>
                </a:lnTo>
                <a:lnTo>
                  <a:pt x="2893" y="3601"/>
                </a:lnTo>
                <a:lnTo>
                  <a:pt x="2886" y="3588"/>
                </a:lnTo>
                <a:lnTo>
                  <a:pt x="2881" y="3577"/>
                </a:lnTo>
                <a:lnTo>
                  <a:pt x="2875" y="3570"/>
                </a:lnTo>
                <a:lnTo>
                  <a:pt x="2875" y="3570"/>
                </a:lnTo>
                <a:lnTo>
                  <a:pt x="2869" y="3567"/>
                </a:lnTo>
                <a:lnTo>
                  <a:pt x="2857" y="3562"/>
                </a:lnTo>
                <a:lnTo>
                  <a:pt x="2843" y="3559"/>
                </a:lnTo>
                <a:lnTo>
                  <a:pt x="2824" y="3559"/>
                </a:lnTo>
                <a:lnTo>
                  <a:pt x="2824" y="3559"/>
                </a:lnTo>
                <a:lnTo>
                  <a:pt x="2801" y="3557"/>
                </a:lnTo>
                <a:lnTo>
                  <a:pt x="2779" y="3556"/>
                </a:lnTo>
                <a:lnTo>
                  <a:pt x="2759" y="3554"/>
                </a:lnTo>
                <a:lnTo>
                  <a:pt x="2751" y="3551"/>
                </a:lnTo>
                <a:lnTo>
                  <a:pt x="2748" y="3549"/>
                </a:lnTo>
                <a:lnTo>
                  <a:pt x="2748" y="3549"/>
                </a:lnTo>
                <a:lnTo>
                  <a:pt x="2742" y="3545"/>
                </a:lnTo>
                <a:lnTo>
                  <a:pt x="2727" y="3538"/>
                </a:lnTo>
                <a:lnTo>
                  <a:pt x="2690" y="3519"/>
                </a:lnTo>
                <a:lnTo>
                  <a:pt x="2671" y="3508"/>
                </a:lnTo>
                <a:lnTo>
                  <a:pt x="2654" y="3498"/>
                </a:lnTo>
                <a:lnTo>
                  <a:pt x="2639" y="3488"/>
                </a:lnTo>
                <a:lnTo>
                  <a:pt x="2634" y="3484"/>
                </a:lnTo>
                <a:lnTo>
                  <a:pt x="2633" y="3480"/>
                </a:lnTo>
                <a:lnTo>
                  <a:pt x="2633" y="3480"/>
                </a:lnTo>
                <a:lnTo>
                  <a:pt x="2629" y="3477"/>
                </a:lnTo>
                <a:lnTo>
                  <a:pt x="2626" y="3474"/>
                </a:lnTo>
                <a:lnTo>
                  <a:pt x="2617" y="3469"/>
                </a:lnTo>
                <a:lnTo>
                  <a:pt x="2605" y="3466"/>
                </a:lnTo>
                <a:lnTo>
                  <a:pt x="2591" y="3463"/>
                </a:lnTo>
                <a:lnTo>
                  <a:pt x="2578" y="3463"/>
                </a:lnTo>
                <a:lnTo>
                  <a:pt x="2565" y="3464"/>
                </a:lnTo>
                <a:lnTo>
                  <a:pt x="2554" y="3466"/>
                </a:lnTo>
                <a:lnTo>
                  <a:pt x="2546" y="3471"/>
                </a:lnTo>
                <a:lnTo>
                  <a:pt x="2546" y="3471"/>
                </a:lnTo>
                <a:lnTo>
                  <a:pt x="2543" y="3472"/>
                </a:lnTo>
                <a:lnTo>
                  <a:pt x="2538" y="3474"/>
                </a:lnTo>
                <a:lnTo>
                  <a:pt x="2523" y="3472"/>
                </a:lnTo>
                <a:lnTo>
                  <a:pt x="2506" y="3468"/>
                </a:lnTo>
                <a:lnTo>
                  <a:pt x="2487" y="3461"/>
                </a:lnTo>
                <a:lnTo>
                  <a:pt x="2450" y="3447"/>
                </a:lnTo>
                <a:lnTo>
                  <a:pt x="2429" y="3435"/>
                </a:lnTo>
                <a:lnTo>
                  <a:pt x="2429" y="3435"/>
                </a:lnTo>
                <a:lnTo>
                  <a:pt x="2414" y="3427"/>
                </a:lnTo>
                <a:lnTo>
                  <a:pt x="2390" y="3413"/>
                </a:lnTo>
                <a:lnTo>
                  <a:pt x="2361" y="3399"/>
                </a:lnTo>
                <a:lnTo>
                  <a:pt x="2334" y="3387"/>
                </a:lnTo>
                <a:lnTo>
                  <a:pt x="2334" y="3387"/>
                </a:lnTo>
                <a:lnTo>
                  <a:pt x="2308" y="3376"/>
                </a:lnTo>
                <a:lnTo>
                  <a:pt x="2284" y="3363"/>
                </a:lnTo>
                <a:lnTo>
                  <a:pt x="2262" y="3352"/>
                </a:lnTo>
                <a:lnTo>
                  <a:pt x="2254" y="3349"/>
                </a:lnTo>
                <a:lnTo>
                  <a:pt x="2246" y="3346"/>
                </a:lnTo>
                <a:lnTo>
                  <a:pt x="2246" y="3346"/>
                </a:lnTo>
                <a:lnTo>
                  <a:pt x="2244" y="3346"/>
                </a:lnTo>
                <a:lnTo>
                  <a:pt x="2241" y="3344"/>
                </a:lnTo>
                <a:lnTo>
                  <a:pt x="2236" y="3338"/>
                </a:lnTo>
                <a:lnTo>
                  <a:pt x="2231" y="3328"/>
                </a:lnTo>
                <a:lnTo>
                  <a:pt x="2227" y="3317"/>
                </a:lnTo>
                <a:lnTo>
                  <a:pt x="2222" y="3291"/>
                </a:lnTo>
                <a:lnTo>
                  <a:pt x="2218" y="3267"/>
                </a:lnTo>
                <a:lnTo>
                  <a:pt x="2218" y="3267"/>
                </a:lnTo>
                <a:lnTo>
                  <a:pt x="2215" y="3246"/>
                </a:lnTo>
                <a:lnTo>
                  <a:pt x="2212" y="3235"/>
                </a:lnTo>
                <a:lnTo>
                  <a:pt x="2209" y="3224"/>
                </a:lnTo>
                <a:lnTo>
                  <a:pt x="2204" y="3212"/>
                </a:lnTo>
                <a:lnTo>
                  <a:pt x="2199" y="3203"/>
                </a:lnTo>
                <a:lnTo>
                  <a:pt x="2193" y="3195"/>
                </a:lnTo>
                <a:lnTo>
                  <a:pt x="2185" y="3188"/>
                </a:lnTo>
                <a:lnTo>
                  <a:pt x="2185" y="3188"/>
                </a:lnTo>
                <a:lnTo>
                  <a:pt x="2175" y="3182"/>
                </a:lnTo>
                <a:lnTo>
                  <a:pt x="2166" y="3174"/>
                </a:lnTo>
                <a:lnTo>
                  <a:pt x="2146" y="3155"/>
                </a:lnTo>
                <a:lnTo>
                  <a:pt x="2130" y="3134"/>
                </a:lnTo>
                <a:lnTo>
                  <a:pt x="2119" y="3118"/>
                </a:lnTo>
                <a:lnTo>
                  <a:pt x="2119" y="3118"/>
                </a:lnTo>
                <a:lnTo>
                  <a:pt x="2114" y="3111"/>
                </a:lnTo>
                <a:lnTo>
                  <a:pt x="2109" y="3105"/>
                </a:lnTo>
                <a:lnTo>
                  <a:pt x="2095" y="3094"/>
                </a:lnTo>
                <a:lnTo>
                  <a:pt x="2080" y="3085"/>
                </a:lnTo>
                <a:lnTo>
                  <a:pt x="2076" y="3084"/>
                </a:lnTo>
                <a:lnTo>
                  <a:pt x="2071" y="3082"/>
                </a:lnTo>
                <a:lnTo>
                  <a:pt x="2071" y="3082"/>
                </a:lnTo>
                <a:lnTo>
                  <a:pt x="2069" y="3082"/>
                </a:lnTo>
                <a:lnTo>
                  <a:pt x="2068" y="3081"/>
                </a:lnTo>
                <a:lnTo>
                  <a:pt x="2066" y="3074"/>
                </a:lnTo>
                <a:lnTo>
                  <a:pt x="2063" y="3055"/>
                </a:lnTo>
                <a:lnTo>
                  <a:pt x="2061" y="3045"/>
                </a:lnTo>
                <a:lnTo>
                  <a:pt x="2056" y="3037"/>
                </a:lnTo>
                <a:lnTo>
                  <a:pt x="2053" y="3033"/>
                </a:lnTo>
                <a:lnTo>
                  <a:pt x="2050" y="3031"/>
                </a:lnTo>
                <a:lnTo>
                  <a:pt x="2047" y="3028"/>
                </a:lnTo>
                <a:lnTo>
                  <a:pt x="2040" y="3028"/>
                </a:lnTo>
                <a:lnTo>
                  <a:pt x="2040" y="3028"/>
                </a:lnTo>
                <a:lnTo>
                  <a:pt x="2031" y="3026"/>
                </a:lnTo>
                <a:lnTo>
                  <a:pt x="2024" y="3023"/>
                </a:lnTo>
                <a:lnTo>
                  <a:pt x="2018" y="3020"/>
                </a:lnTo>
                <a:lnTo>
                  <a:pt x="2015" y="3016"/>
                </a:lnTo>
                <a:lnTo>
                  <a:pt x="2010" y="3005"/>
                </a:lnTo>
                <a:lnTo>
                  <a:pt x="2003" y="2991"/>
                </a:lnTo>
                <a:lnTo>
                  <a:pt x="2003" y="2991"/>
                </a:lnTo>
                <a:lnTo>
                  <a:pt x="2000" y="2983"/>
                </a:lnTo>
                <a:lnTo>
                  <a:pt x="1995" y="2978"/>
                </a:lnTo>
                <a:lnTo>
                  <a:pt x="1983" y="2970"/>
                </a:lnTo>
                <a:lnTo>
                  <a:pt x="1978" y="2965"/>
                </a:lnTo>
                <a:lnTo>
                  <a:pt x="1973" y="2960"/>
                </a:lnTo>
                <a:lnTo>
                  <a:pt x="1968" y="2954"/>
                </a:lnTo>
                <a:lnTo>
                  <a:pt x="1965" y="2944"/>
                </a:lnTo>
                <a:lnTo>
                  <a:pt x="1965" y="2944"/>
                </a:lnTo>
                <a:lnTo>
                  <a:pt x="1957" y="2923"/>
                </a:lnTo>
                <a:lnTo>
                  <a:pt x="1952" y="2914"/>
                </a:lnTo>
                <a:lnTo>
                  <a:pt x="1947" y="2904"/>
                </a:lnTo>
                <a:lnTo>
                  <a:pt x="1941" y="2896"/>
                </a:lnTo>
                <a:lnTo>
                  <a:pt x="1933" y="2890"/>
                </a:lnTo>
                <a:lnTo>
                  <a:pt x="1925" y="2883"/>
                </a:lnTo>
                <a:lnTo>
                  <a:pt x="1917" y="2880"/>
                </a:lnTo>
                <a:lnTo>
                  <a:pt x="1917" y="2880"/>
                </a:lnTo>
                <a:lnTo>
                  <a:pt x="1899" y="2874"/>
                </a:lnTo>
                <a:lnTo>
                  <a:pt x="1886" y="2872"/>
                </a:lnTo>
                <a:lnTo>
                  <a:pt x="1875" y="2872"/>
                </a:lnTo>
                <a:lnTo>
                  <a:pt x="1875" y="2872"/>
                </a:lnTo>
                <a:lnTo>
                  <a:pt x="1880" y="2894"/>
                </a:lnTo>
                <a:lnTo>
                  <a:pt x="1885" y="2912"/>
                </a:lnTo>
                <a:lnTo>
                  <a:pt x="1888" y="2923"/>
                </a:lnTo>
                <a:lnTo>
                  <a:pt x="1888" y="2923"/>
                </a:lnTo>
                <a:lnTo>
                  <a:pt x="1896" y="2931"/>
                </a:lnTo>
                <a:lnTo>
                  <a:pt x="1907" y="2943"/>
                </a:lnTo>
                <a:lnTo>
                  <a:pt x="1933" y="2970"/>
                </a:lnTo>
                <a:lnTo>
                  <a:pt x="1933" y="2970"/>
                </a:lnTo>
                <a:lnTo>
                  <a:pt x="1942" y="2984"/>
                </a:lnTo>
                <a:lnTo>
                  <a:pt x="1950" y="3000"/>
                </a:lnTo>
                <a:lnTo>
                  <a:pt x="1965" y="3034"/>
                </a:lnTo>
                <a:lnTo>
                  <a:pt x="1965" y="3034"/>
                </a:lnTo>
                <a:lnTo>
                  <a:pt x="1968" y="3041"/>
                </a:lnTo>
                <a:lnTo>
                  <a:pt x="1971" y="3044"/>
                </a:lnTo>
                <a:lnTo>
                  <a:pt x="1981" y="3050"/>
                </a:lnTo>
                <a:lnTo>
                  <a:pt x="1991" y="3055"/>
                </a:lnTo>
                <a:lnTo>
                  <a:pt x="1995" y="3060"/>
                </a:lnTo>
                <a:lnTo>
                  <a:pt x="1999" y="3066"/>
                </a:lnTo>
                <a:lnTo>
                  <a:pt x="1999" y="3066"/>
                </a:lnTo>
                <a:lnTo>
                  <a:pt x="2002" y="3074"/>
                </a:lnTo>
                <a:lnTo>
                  <a:pt x="2003" y="3082"/>
                </a:lnTo>
                <a:lnTo>
                  <a:pt x="2003" y="3098"/>
                </a:lnTo>
                <a:lnTo>
                  <a:pt x="2003" y="3106"/>
                </a:lnTo>
                <a:lnTo>
                  <a:pt x="2007" y="3113"/>
                </a:lnTo>
                <a:lnTo>
                  <a:pt x="2010" y="3119"/>
                </a:lnTo>
                <a:lnTo>
                  <a:pt x="2018" y="3124"/>
                </a:lnTo>
                <a:lnTo>
                  <a:pt x="2018" y="3124"/>
                </a:lnTo>
                <a:lnTo>
                  <a:pt x="2026" y="3129"/>
                </a:lnTo>
                <a:lnTo>
                  <a:pt x="2031" y="3135"/>
                </a:lnTo>
                <a:lnTo>
                  <a:pt x="2035" y="3140"/>
                </a:lnTo>
                <a:lnTo>
                  <a:pt x="2037" y="3147"/>
                </a:lnTo>
                <a:lnTo>
                  <a:pt x="2042" y="3158"/>
                </a:lnTo>
                <a:lnTo>
                  <a:pt x="2044" y="3161"/>
                </a:lnTo>
                <a:lnTo>
                  <a:pt x="2045" y="3164"/>
                </a:lnTo>
                <a:lnTo>
                  <a:pt x="2045" y="3164"/>
                </a:lnTo>
                <a:lnTo>
                  <a:pt x="2052" y="3167"/>
                </a:lnTo>
                <a:lnTo>
                  <a:pt x="2058" y="3172"/>
                </a:lnTo>
                <a:lnTo>
                  <a:pt x="2060" y="3175"/>
                </a:lnTo>
                <a:lnTo>
                  <a:pt x="2061" y="3180"/>
                </a:lnTo>
                <a:lnTo>
                  <a:pt x="2063" y="3185"/>
                </a:lnTo>
                <a:lnTo>
                  <a:pt x="2064" y="3193"/>
                </a:lnTo>
                <a:lnTo>
                  <a:pt x="2064" y="3193"/>
                </a:lnTo>
                <a:lnTo>
                  <a:pt x="2063" y="3198"/>
                </a:lnTo>
                <a:lnTo>
                  <a:pt x="2061" y="3199"/>
                </a:lnTo>
                <a:lnTo>
                  <a:pt x="2060" y="3203"/>
                </a:lnTo>
                <a:lnTo>
                  <a:pt x="2056" y="3203"/>
                </a:lnTo>
                <a:lnTo>
                  <a:pt x="2048" y="3203"/>
                </a:lnTo>
                <a:lnTo>
                  <a:pt x="2039" y="3199"/>
                </a:lnTo>
                <a:lnTo>
                  <a:pt x="2029" y="3195"/>
                </a:lnTo>
                <a:lnTo>
                  <a:pt x="2019" y="3188"/>
                </a:lnTo>
                <a:lnTo>
                  <a:pt x="2010" y="3182"/>
                </a:lnTo>
                <a:lnTo>
                  <a:pt x="2003" y="3175"/>
                </a:lnTo>
                <a:lnTo>
                  <a:pt x="2003" y="3175"/>
                </a:lnTo>
                <a:lnTo>
                  <a:pt x="1994" y="3159"/>
                </a:lnTo>
                <a:lnTo>
                  <a:pt x="1986" y="3142"/>
                </a:lnTo>
                <a:lnTo>
                  <a:pt x="1974" y="3124"/>
                </a:lnTo>
                <a:lnTo>
                  <a:pt x="1968" y="3118"/>
                </a:lnTo>
                <a:lnTo>
                  <a:pt x="1960" y="3110"/>
                </a:lnTo>
                <a:lnTo>
                  <a:pt x="1960" y="3110"/>
                </a:lnTo>
                <a:lnTo>
                  <a:pt x="1954" y="3103"/>
                </a:lnTo>
                <a:lnTo>
                  <a:pt x="1949" y="3095"/>
                </a:lnTo>
                <a:lnTo>
                  <a:pt x="1947" y="3087"/>
                </a:lnTo>
                <a:lnTo>
                  <a:pt x="1947" y="3079"/>
                </a:lnTo>
                <a:lnTo>
                  <a:pt x="1946" y="3071"/>
                </a:lnTo>
                <a:lnTo>
                  <a:pt x="1942" y="3063"/>
                </a:lnTo>
                <a:lnTo>
                  <a:pt x="1938" y="3057"/>
                </a:lnTo>
                <a:lnTo>
                  <a:pt x="1930" y="3053"/>
                </a:lnTo>
                <a:lnTo>
                  <a:pt x="1930" y="3053"/>
                </a:lnTo>
                <a:lnTo>
                  <a:pt x="1918" y="3049"/>
                </a:lnTo>
                <a:lnTo>
                  <a:pt x="1907" y="3042"/>
                </a:lnTo>
                <a:lnTo>
                  <a:pt x="1896" y="3036"/>
                </a:lnTo>
                <a:lnTo>
                  <a:pt x="1886" y="3028"/>
                </a:lnTo>
                <a:lnTo>
                  <a:pt x="1878" y="3020"/>
                </a:lnTo>
                <a:lnTo>
                  <a:pt x="1875" y="3013"/>
                </a:lnTo>
                <a:lnTo>
                  <a:pt x="1873" y="3010"/>
                </a:lnTo>
                <a:lnTo>
                  <a:pt x="1873" y="3008"/>
                </a:lnTo>
                <a:lnTo>
                  <a:pt x="1877" y="3005"/>
                </a:lnTo>
                <a:lnTo>
                  <a:pt x="1880" y="3004"/>
                </a:lnTo>
                <a:lnTo>
                  <a:pt x="1880" y="3004"/>
                </a:lnTo>
                <a:lnTo>
                  <a:pt x="1886" y="3002"/>
                </a:lnTo>
                <a:lnTo>
                  <a:pt x="1893" y="2999"/>
                </a:lnTo>
                <a:lnTo>
                  <a:pt x="1897" y="2994"/>
                </a:lnTo>
                <a:lnTo>
                  <a:pt x="1899" y="2989"/>
                </a:lnTo>
                <a:lnTo>
                  <a:pt x="1899" y="2983"/>
                </a:lnTo>
                <a:lnTo>
                  <a:pt x="1896" y="2976"/>
                </a:lnTo>
                <a:lnTo>
                  <a:pt x="1889" y="2967"/>
                </a:lnTo>
                <a:lnTo>
                  <a:pt x="1880" y="2955"/>
                </a:lnTo>
                <a:lnTo>
                  <a:pt x="1880" y="2955"/>
                </a:lnTo>
                <a:lnTo>
                  <a:pt x="1854" y="2930"/>
                </a:lnTo>
                <a:lnTo>
                  <a:pt x="1828" y="2902"/>
                </a:lnTo>
                <a:lnTo>
                  <a:pt x="1819" y="2888"/>
                </a:lnTo>
                <a:lnTo>
                  <a:pt x="1809" y="2875"/>
                </a:lnTo>
                <a:lnTo>
                  <a:pt x="1803" y="2864"/>
                </a:lnTo>
                <a:lnTo>
                  <a:pt x="1798" y="2854"/>
                </a:lnTo>
                <a:lnTo>
                  <a:pt x="1798" y="2854"/>
                </a:lnTo>
                <a:lnTo>
                  <a:pt x="1795" y="2832"/>
                </a:lnTo>
                <a:lnTo>
                  <a:pt x="1791" y="2821"/>
                </a:lnTo>
                <a:lnTo>
                  <a:pt x="1788" y="2809"/>
                </a:lnTo>
                <a:lnTo>
                  <a:pt x="1785" y="2798"/>
                </a:lnTo>
                <a:lnTo>
                  <a:pt x="1779" y="2790"/>
                </a:lnTo>
                <a:lnTo>
                  <a:pt x="1775" y="2787"/>
                </a:lnTo>
                <a:lnTo>
                  <a:pt x="1771" y="2784"/>
                </a:lnTo>
                <a:lnTo>
                  <a:pt x="1764" y="2780"/>
                </a:lnTo>
                <a:lnTo>
                  <a:pt x="1759" y="2780"/>
                </a:lnTo>
                <a:lnTo>
                  <a:pt x="1759" y="2780"/>
                </a:lnTo>
                <a:lnTo>
                  <a:pt x="1745" y="2776"/>
                </a:lnTo>
                <a:lnTo>
                  <a:pt x="1730" y="2769"/>
                </a:lnTo>
                <a:lnTo>
                  <a:pt x="1714" y="2761"/>
                </a:lnTo>
                <a:lnTo>
                  <a:pt x="1698" y="2750"/>
                </a:lnTo>
                <a:lnTo>
                  <a:pt x="1684" y="2739"/>
                </a:lnTo>
                <a:lnTo>
                  <a:pt x="1671" y="2726"/>
                </a:lnTo>
                <a:lnTo>
                  <a:pt x="1660" y="2716"/>
                </a:lnTo>
                <a:lnTo>
                  <a:pt x="1652" y="2707"/>
                </a:lnTo>
                <a:lnTo>
                  <a:pt x="1652" y="2707"/>
                </a:lnTo>
                <a:lnTo>
                  <a:pt x="1641" y="2686"/>
                </a:lnTo>
                <a:lnTo>
                  <a:pt x="1628" y="2663"/>
                </a:lnTo>
                <a:lnTo>
                  <a:pt x="1615" y="2638"/>
                </a:lnTo>
                <a:lnTo>
                  <a:pt x="1599" y="2612"/>
                </a:lnTo>
                <a:lnTo>
                  <a:pt x="1599" y="2612"/>
                </a:lnTo>
                <a:lnTo>
                  <a:pt x="1570" y="2564"/>
                </a:lnTo>
                <a:lnTo>
                  <a:pt x="1559" y="2544"/>
                </a:lnTo>
                <a:lnTo>
                  <a:pt x="1557" y="2536"/>
                </a:lnTo>
                <a:lnTo>
                  <a:pt x="1556" y="2528"/>
                </a:lnTo>
                <a:lnTo>
                  <a:pt x="1556" y="2528"/>
                </a:lnTo>
                <a:lnTo>
                  <a:pt x="1554" y="2512"/>
                </a:lnTo>
                <a:lnTo>
                  <a:pt x="1549" y="2495"/>
                </a:lnTo>
                <a:lnTo>
                  <a:pt x="1544" y="2475"/>
                </a:lnTo>
                <a:lnTo>
                  <a:pt x="1539" y="2455"/>
                </a:lnTo>
                <a:lnTo>
                  <a:pt x="1539" y="2455"/>
                </a:lnTo>
                <a:lnTo>
                  <a:pt x="1535" y="2434"/>
                </a:lnTo>
                <a:lnTo>
                  <a:pt x="1530" y="2418"/>
                </a:lnTo>
                <a:lnTo>
                  <a:pt x="1527" y="2403"/>
                </a:lnTo>
                <a:lnTo>
                  <a:pt x="1527" y="2397"/>
                </a:lnTo>
                <a:lnTo>
                  <a:pt x="1528" y="2389"/>
                </a:lnTo>
                <a:lnTo>
                  <a:pt x="1528" y="2389"/>
                </a:lnTo>
                <a:lnTo>
                  <a:pt x="1531" y="2384"/>
                </a:lnTo>
                <a:lnTo>
                  <a:pt x="1535" y="2379"/>
                </a:lnTo>
                <a:lnTo>
                  <a:pt x="1541" y="2374"/>
                </a:lnTo>
                <a:lnTo>
                  <a:pt x="1544" y="2370"/>
                </a:lnTo>
                <a:lnTo>
                  <a:pt x="1547" y="2365"/>
                </a:lnTo>
                <a:lnTo>
                  <a:pt x="1549" y="2357"/>
                </a:lnTo>
                <a:lnTo>
                  <a:pt x="1549" y="2345"/>
                </a:lnTo>
                <a:lnTo>
                  <a:pt x="1549" y="2345"/>
                </a:lnTo>
                <a:lnTo>
                  <a:pt x="1547" y="2313"/>
                </a:lnTo>
                <a:lnTo>
                  <a:pt x="1547" y="2276"/>
                </a:lnTo>
                <a:lnTo>
                  <a:pt x="1546" y="2243"/>
                </a:lnTo>
                <a:lnTo>
                  <a:pt x="1546" y="2230"/>
                </a:lnTo>
                <a:lnTo>
                  <a:pt x="1544" y="2220"/>
                </a:lnTo>
                <a:lnTo>
                  <a:pt x="1544" y="2220"/>
                </a:lnTo>
                <a:lnTo>
                  <a:pt x="1539" y="2201"/>
                </a:lnTo>
                <a:lnTo>
                  <a:pt x="1536" y="2191"/>
                </a:lnTo>
                <a:lnTo>
                  <a:pt x="1528" y="2177"/>
                </a:lnTo>
                <a:lnTo>
                  <a:pt x="1528" y="2177"/>
                </a:lnTo>
                <a:lnTo>
                  <a:pt x="1523" y="2167"/>
                </a:lnTo>
                <a:lnTo>
                  <a:pt x="1522" y="2159"/>
                </a:lnTo>
                <a:lnTo>
                  <a:pt x="1523" y="2153"/>
                </a:lnTo>
                <a:lnTo>
                  <a:pt x="1525" y="2146"/>
                </a:lnTo>
                <a:lnTo>
                  <a:pt x="1528" y="2143"/>
                </a:lnTo>
                <a:lnTo>
                  <a:pt x="1533" y="2142"/>
                </a:lnTo>
                <a:lnTo>
                  <a:pt x="1538" y="2143"/>
                </a:lnTo>
                <a:lnTo>
                  <a:pt x="1541" y="2146"/>
                </a:lnTo>
                <a:lnTo>
                  <a:pt x="1541" y="2146"/>
                </a:lnTo>
                <a:lnTo>
                  <a:pt x="1547" y="2153"/>
                </a:lnTo>
                <a:lnTo>
                  <a:pt x="1549" y="2153"/>
                </a:lnTo>
                <a:lnTo>
                  <a:pt x="1552" y="2156"/>
                </a:lnTo>
                <a:lnTo>
                  <a:pt x="1562" y="2167"/>
                </a:lnTo>
                <a:lnTo>
                  <a:pt x="1562" y="2167"/>
                </a:lnTo>
                <a:lnTo>
                  <a:pt x="1575" y="2183"/>
                </a:lnTo>
                <a:lnTo>
                  <a:pt x="1581" y="2195"/>
                </a:lnTo>
                <a:lnTo>
                  <a:pt x="1584" y="2198"/>
                </a:lnTo>
                <a:lnTo>
                  <a:pt x="1588" y="2199"/>
                </a:lnTo>
                <a:lnTo>
                  <a:pt x="1591" y="2199"/>
                </a:lnTo>
                <a:lnTo>
                  <a:pt x="1594" y="2198"/>
                </a:lnTo>
                <a:lnTo>
                  <a:pt x="1594" y="2198"/>
                </a:lnTo>
                <a:lnTo>
                  <a:pt x="1599" y="2195"/>
                </a:lnTo>
                <a:lnTo>
                  <a:pt x="1600" y="2188"/>
                </a:lnTo>
                <a:lnTo>
                  <a:pt x="1599" y="2180"/>
                </a:lnTo>
                <a:lnTo>
                  <a:pt x="1597" y="2172"/>
                </a:lnTo>
                <a:lnTo>
                  <a:pt x="1592" y="2156"/>
                </a:lnTo>
                <a:lnTo>
                  <a:pt x="1591" y="2146"/>
                </a:lnTo>
                <a:lnTo>
                  <a:pt x="1591" y="2146"/>
                </a:lnTo>
                <a:lnTo>
                  <a:pt x="1588" y="2138"/>
                </a:lnTo>
                <a:lnTo>
                  <a:pt x="1580" y="2127"/>
                </a:lnTo>
                <a:lnTo>
                  <a:pt x="1565" y="2108"/>
                </a:lnTo>
                <a:lnTo>
                  <a:pt x="1565" y="2108"/>
                </a:lnTo>
                <a:lnTo>
                  <a:pt x="1543" y="2093"/>
                </a:lnTo>
                <a:lnTo>
                  <a:pt x="1499" y="2071"/>
                </a:lnTo>
                <a:lnTo>
                  <a:pt x="1438" y="2040"/>
                </a:lnTo>
                <a:lnTo>
                  <a:pt x="1438" y="2040"/>
                </a:lnTo>
                <a:lnTo>
                  <a:pt x="1432" y="2042"/>
                </a:lnTo>
                <a:lnTo>
                  <a:pt x="1417" y="2042"/>
                </a:lnTo>
                <a:lnTo>
                  <a:pt x="1409" y="2040"/>
                </a:lnTo>
                <a:lnTo>
                  <a:pt x="1403" y="2037"/>
                </a:lnTo>
                <a:lnTo>
                  <a:pt x="1400" y="2034"/>
                </a:lnTo>
                <a:lnTo>
                  <a:pt x="1398" y="2031"/>
                </a:lnTo>
                <a:lnTo>
                  <a:pt x="1398" y="2028"/>
                </a:lnTo>
                <a:lnTo>
                  <a:pt x="1398" y="2028"/>
                </a:lnTo>
                <a:lnTo>
                  <a:pt x="1401" y="2013"/>
                </a:lnTo>
                <a:lnTo>
                  <a:pt x="1405" y="2003"/>
                </a:lnTo>
                <a:lnTo>
                  <a:pt x="1406" y="1999"/>
                </a:lnTo>
                <a:lnTo>
                  <a:pt x="1406" y="1994"/>
                </a:lnTo>
                <a:lnTo>
                  <a:pt x="1405" y="1989"/>
                </a:lnTo>
                <a:lnTo>
                  <a:pt x="1401" y="1983"/>
                </a:lnTo>
                <a:lnTo>
                  <a:pt x="1401" y="1983"/>
                </a:lnTo>
                <a:lnTo>
                  <a:pt x="1392" y="1970"/>
                </a:lnTo>
                <a:lnTo>
                  <a:pt x="1382" y="1959"/>
                </a:lnTo>
                <a:lnTo>
                  <a:pt x="1374" y="1951"/>
                </a:lnTo>
                <a:lnTo>
                  <a:pt x="1366" y="1944"/>
                </a:lnTo>
                <a:lnTo>
                  <a:pt x="1366" y="1944"/>
                </a:lnTo>
                <a:lnTo>
                  <a:pt x="1358" y="1938"/>
                </a:lnTo>
                <a:lnTo>
                  <a:pt x="1350" y="1931"/>
                </a:lnTo>
                <a:lnTo>
                  <a:pt x="1342" y="1923"/>
                </a:lnTo>
                <a:lnTo>
                  <a:pt x="1336" y="1912"/>
                </a:lnTo>
                <a:lnTo>
                  <a:pt x="1336" y="1912"/>
                </a:lnTo>
                <a:lnTo>
                  <a:pt x="1332" y="1896"/>
                </a:lnTo>
                <a:lnTo>
                  <a:pt x="1329" y="1880"/>
                </a:lnTo>
                <a:lnTo>
                  <a:pt x="1324" y="1862"/>
                </a:lnTo>
                <a:lnTo>
                  <a:pt x="1321" y="1856"/>
                </a:lnTo>
                <a:lnTo>
                  <a:pt x="1318" y="1849"/>
                </a:lnTo>
                <a:lnTo>
                  <a:pt x="1318" y="1849"/>
                </a:lnTo>
                <a:lnTo>
                  <a:pt x="1310" y="1840"/>
                </a:lnTo>
                <a:lnTo>
                  <a:pt x="1300" y="1833"/>
                </a:lnTo>
                <a:lnTo>
                  <a:pt x="1291" y="1829"/>
                </a:lnTo>
                <a:lnTo>
                  <a:pt x="1278" y="1825"/>
                </a:lnTo>
                <a:lnTo>
                  <a:pt x="1278" y="1825"/>
                </a:lnTo>
                <a:lnTo>
                  <a:pt x="1260" y="1822"/>
                </a:lnTo>
                <a:lnTo>
                  <a:pt x="1254" y="1822"/>
                </a:lnTo>
                <a:lnTo>
                  <a:pt x="1246" y="1824"/>
                </a:lnTo>
                <a:lnTo>
                  <a:pt x="1246" y="1824"/>
                </a:lnTo>
                <a:lnTo>
                  <a:pt x="1233" y="1824"/>
                </a:lnTo>
                <a:lnTo>
                  <a:pt x="1226" y="1822"/>
                </a:lnTo>
                <a:lnTo>
                  <a:pt x="1220" y="1820"/>
                </a:lnTo>
                <a:lnTo>
                  <a:pt x="1215" y="1817"/>
                </a:lnTo>
                <a:lnTo>
                  <a:pt x="1210" y="1812"/>
                </a:lnTo>
                <a:lnTo>
                  <a:pt x="1207" y="1806"/>
                </a:lnTo>
                <a:lnTo>
                  <a:pt x="1207" y="1798"/>
                </a:lnTo>
                <a:lnTo>
                  <a:pt x="1207" y="1798"/>
                </a:lnTo>
                <a:lnTo>
                  <a:pt x="1207" y="1784"/>
                </a:lnTo>
                <a:lnTo>
                  <a:pt x="1207" y="1772"/>
                </a:lnTo>
                <a:lnTo>
                  <a:pt x="1207" y="1763"/>
                </a:lnTo>
                <a:lnTo>
                  <a:pt x="1177" y="1747"/>
                </a:lnTo>
                <a:lnTo>
                  <a:pt x="1149" y="1763"/>
                </a:lnTo>
                <a:lnTo>
                  <a:pt x="1149" y="1763"/>
                </a:lnTo>
                <a:lnTo>
                  <a:pt x="1140" y="1727"/>
                </a:lnTo>
                <a:lnTo>
                  <a:pt x="1135" y="1700"/>
                </a:lnTo>
                <a:lnTo>
                  <a:pt x="1135" y="1689"/>
                </a:lnTo>
                <a:lnTo>
                  <a:pt x="1135" y="1682"/>
                </a:lnTo>
                <a:lnTo>
                  <a:pt x="1135" y="1682"/>
                </a:lnTo>
                <a:lnTo>
                  <a:pt x="1138" y="1674"/>
                </a:lnTo>
                <a:lnTo>
                  <a:pt x="1138" y="1666"/>
                </a:lnTo>
                <a:lnTo>
                  <a:pt x="1138" y="1665"/>
                </a:lnTo>
                <a:lnTo>
                  <a:pt x="1137" y="1662"/>
                </a:lnTo>
                <a:lnTo>
                  <a:pt x="1135" y="1658"/>
                </a:lnTo>
                <a:lnTo>
                  <a:pt x="1130" y="1657"/>
                </a:lnTo>
                <a:lnTo>
                  <a:pt x="1130" y="1657"/>
                </a:lnTo>
                <a:lnTo>
                  <a:pt x="1112" y="1647"/>
                </a:lnTo>
                <a:lnTo>
                  <a:pt x="1103" y="1645"/>
                </a:lnTo>
                <a:lnTo>
                  <a:pt x="1098" y="1644"/>
                </a:lnTo>
                <a:lnTo>
                  <a:pt x="1093" y="1645"/>
                </a:lnTo>
                <a:lnTo>
                  <a:pt x="1093" y="1645"/>
                </a:lnTo>
                <a:lnTo>
                  <a:pt x="1088" y="1647"/>
                </a:lnTo>
                <a:lnTo>
                  <a:pt x="1082" y="1647"/>
                </a:lnTo>
                <a:lnTo>
                  <a:pt x="1076" y="1647"/>
                </a:lnTo>
                <a:lnTo>
                  <a:pt x="1069" y="1645"/>
                </a:lnTo>
                <a:lnTo>
                  <a:pt x="1063" y="1642"/>
                </a:lnTo>
                <a:lnTo>
                  <a:pt x="1056" y="1639"/>
                </a:lnTo>
                <a:lnTo>
                  <a:pt x="1043" y="1626"/>
                </a:lnTo>
                <a:lnTo>
                  <a:pt x="1043" y="1626"/>
                </a:lnTo>
                <a:lnTo>
                  <a:pt x="1039" y="1623"/>
                </a:lnTo>
                <a:lnTo>
                  <a:pt x="1032" y="1620"/>
                </a:lnTo>
                <a:lnTo>
                  <a:pt x="1016" y="1613"/>
                </a:lnTo>
                <a:lnTo>
                  <a:pt x="995" y="1609"/>
                </a:lnTo>
                <a:lnTo>
                  <a:pt x="973" y="1604"/>
                </a:lnTo>
                <a:lnTo>
                  <a:pt x="931" y="1596"/>
                </a:lnTo>
                <a:lnTo>
                  <a:pt x="904" y="1593"/>
                </a:lnTo>
                <a:lnTo>
                  <a:pt x="904" y="1593"/>
                </a:lnTo>
                <a:lnTo>
                  <a:pt x="888" y="1589"/>
                </a:lnTo>
                <a:lnTo>
                  <a:pt x="868" y="1581"/>
                </a:lnTo>
                <a:lnTo>
                  <a:pt x="825" y="1565"/>
                </a:lnTo>
                <a:lnTo>
                  <a:pt x="825" y="1565"/>
                </a:lnTo>
                <a:lnTo>
                  <a:pt x="795" y="1554"/>
                </a:lnTo>
                <a:lnTo>
                  <a:pt x="754" y="1543"/>
                </a:lnTo>
                <a:lnTo>
                  <a:pt x="735" y="1538"/>
                </a:lnTo>
                <a:lnTo>
                  <a:pt x="719" y="1536"/>
                </a:lnTo>
                <a:lnTo>
                  <a:pt x="706" y="1536"/>
                </a:lnTo>
                <a:lnTo>
                  <a:pt x="703" y="1536"/>
                </a:lnTo>
                <a:lnTo>
                  <a:pt x="700" y="1540"/>
                </a:lnTo>
                <a:lnTo>
                  <a:pt x="700" y="1540"/>
                </a:lnTo>
                <a:lnTo>
                  <a:pt x="698" y="1543"/>
                </a:lnTo>
                <a:lnTo>
                  <a:pt x="695" y="1544"/>
                </a:lnTo>
                <a:lnTo>
                  <a:pt x="687" y="1544"/>
                </a:lnTo>
                <a:lnTo>
                  <a:pt x="684" y="1544"/>
                </a:lnTo>
                <a:lnTo>
                  <a:pt x="681" y="1548"/>
                </a:lnTo>
                <a:lnTo>
                  <a:pt x="677" y="1552"/>
                </a:lnTo>
                <a:lnTo>
                  <a:pt x="676" y="1562"/>
                </a:lnTo>
                <a:lnTo>
                  <a:pt x="676" y="1562"/>
                </a:lnTo>
                <a:lnTo>
                  <a:pt x="673" y="1573"/>
                </a:lnTo>
                <a:lnTo>
                  <a:pt x="669" y="1581"/>
                </a:lnTo>
                <a:lnTo>
                  <a:pt x="665" y="1588"/>
                </a:lnTo>
                <a:lnTo>
                  <a:pt x="660" y="1593"/>
                </a:lnTo>
                <a:lnTo>
                  <a:pt x="655" y="1594"/>
                </a:lnTo>
                <a:lnTo>
                  <a:pt x="649" y="1596"/>
                </a:lnTo>
                <a:lnTo>
                  <a:pt x="639" y="1597"/>
                </a:lnTo>
                <a:lnTo>
                  <a:pt x="639" y="1597"/>
                </a:lnTo>
                <a:lnTo>
                  <a:pt x="602" y="1597"/>
                </a:lnTo>
                <a:lnTo>
                  <a:pt x="602" y="1597"/>
                </a:lnTo>
                <a:lnTo>
                  <a:pt x="596" y="1596"/>
                </a:lnTo>
                <a:lnTo>
                  <a:pt x="588" y="1596"/>
                </a:lnTo>
                <a:lnTo>
                  <a:pt x="584" y="1597"/>
                </a:lnTo>
                <a:lnTo>
                  <a:pt x="581" y="1599"/>
                </a:lnTo>
                <a:lnTo>
                  <a:pt x="580" y="1602"/>
                </a:lnTo>
                <a:lnTo>
                  <a:pt x="578" y="1609"/>
                </a:lnTo>
                <a:lnTo>
                  <a:pt x="578" y="1609"/>
                </a:lnTo>
                <a:lnTo>
                  <a:pt x="575" y="1621"/>
                </a:lnTo>
                <a:lnTo>
                  <a:pt x="571" y="1634"/>
                </a:lnTo>
                <a:lnTo>
                  <a:pt x="567" y="1645"/>
                </a:lnTo>
                <a:lnTo>
                  <a:pt x="567" y="1645"/>
                </a:lnTo>
                <a:lnTo>
                  <a:pt x="560" y="1602"/>
                </a:lnTo>
                <a:lnTo>
                  <a:pt x="557" y="1573"/>
                </a:lnTo>
                <a:lnTo>
                  <a:pt x="557" y="1564"/>
                </a:lnTo>
                <a:lnTo>
                  <a:pt x="559" y="1560"/>
                </a:lnTo>
                <a:lnTo>
                  <a:pt x="560" y="1560"/>
                </a:lnTo>
                <a:lnTo>
                  <a:pt x="560" y="1560"/>
                </a:lnTo>
                <a:lnTo>
                  <a:pt x="567" y="1559"/>
                </a:lnTo>
                <a:lnTo>
                  <a:pt x="575" y="1554"/>
                </a:lnTo>
                <a:lnTo>
                  <a:pt x="581" y="1548"/>
                </a:lnTo>
                <a:lnTo>
                  <a:pt x="584" y="1541"/>
                </a:lnTo>
                <a:lnTo>
                  <a:pt x="584" y="1541"/>
                </a:lnTo>
                <a:lnTo>
                  <a:pt x="588" y="1533"/>
                </a:lnTo>
                <a:lnTo>
                  <a:pt x="589" y="1522"/>
                </a:lnTo>
                <a:lnTo>
                  <a:pt x="588" y="1511"/>
                </a:lnTo>
                <a:lnTo>
                  <a:pt x="586" y="1507"/>
                </a:lnTo>
                <a:lnTo>
                  <a:pt x="583" y="1504"/>
                </a:lnTo>
                <a:lnTo>
                  <a:pt x="583" y="1504"/>
                </a:lnTo>
                <a:lnTo>
                  <a:pt x="580" y="1504"/>
                </a:lnTo>
                <a:lnTo>
                  <a:pt x="571" y="1506"/>
                </a:lnTo>
                <a:lnTo>
                  <a:pt x="554" y="1514"/>
                </a:lnTo>
                <a:lnTo>
                  <a:pt x="538" y="1525"/>
                </a:lnTo>
                <a:lnTo>
                  <a:pt x="531" y="1530"/>
                </a:lnTo>
                <a:lnTo>
                  <a:pt x="528" y="1535"/>
                </a:lnTo>
                <a:lnTo>
                  <a:pt x="528" y="1535"/>
                </a:lnTo>
                <a:lnTo>
                  <a:pt x="522" y="1544"/>
                </a:lnTo>
                <a:lnTo>
                  <a:pt x="514" y="1557"/>
                </a:lnTo>
                <a:lnTo>
                  <a:pt x="510" y="1564"/>
                </a:lnTo>
                <a:lnTo>
                  <a:pt x="509" y="1573"/>
                </a:lnTo>
                <a:lnTo>
                  <a:pt x="507" y="1583"/>
                </a:lnTo>
                <a:lnTo>
                  <a:pt x="507" y="1593"/>
                </a:lnTo>
                <a:lnTo>
                  <a:pt x="507" y="1593"/>
                </a:lnTo>
                <a:lnTo>
                  <a:pt x="507" y="1612"/>
                </a:lnTo>
                <a:lnTo>
                  <a:pt x="504" y="1626"/>
                </a:lnTo>
                <a:lnTo>
                  <a:pt x="502" y="1633"/>
                </a:lnTo>
                <a:lnTo>
                  <a:pt x="499" y="1637"/>
                </a:lnTo>
                <a:lnTo>
                  <a:pt x="494" y="1641"/>
                </a:lnTo>
                <a:lnTo>
                  <a:pt x="490" y="1644"/>
                </a:lnTo>
                <a:lnTo>
                  <a:pt x="490" y="1644"/>
                </a:lnTo>
                <a:lnTo>
                  <a:pt x="486" y="1645"/>
                </a:lnTo>
                <a:lnTo>
                  <a:pt x="483" y="1649"/>
                </a:lnTo>
                <a:lnTo>
                  <a:pt x="477" y="1655"/>
                </a:lnTo>
                <a:lnTo>
                  <a:pt x="469" y="1666"/>
                </a:lnTo>
                <a:lnTo>
                  <a:pt x="453" y="1681"/>
                </a:lnTo>
                <a:lnTo>
                  <a:pt x="453" y="1681"/>
                </a:lnTo>
                <a:lnTo>
                  <a:pt x="430" y="1700"/>
                </a:lnTo>
                <a:lnTo>
                  <a:pt x="424" y="1705"/>
                </a:lnTo>
                <a:lnTo>
                  <a:pt x="416" y="1708"/>
                </a:lnTo>
                <a:lnTo>
                  <a:pt x="416" y="1708"/>
                </a:lnTo>
                <a:lnTo>
                  <a:pt x="372" y="1724"/>
                </a:lnTo>
                <a:lnTo>
                  <a:pt x="372" y="1724"/>
                </a:lnTo>
                <a:lnTo>
                  <a:pt x="368" y="1726"/>
                </a:lnTo>
                <a:lnTo>
                  <a:pt x="366" y="1729"/>
                </a:lnTo>
                <a:lnTo>
                  <a:pt x="364" y="1732"/>
                </a:lnTo>
                <a:lnTo>
                  <a:pt x="364" y="1735"/>
                </a:lnTo>
                <a:lnTo>
                  <a:pt x="364" y="1742"/>
                </a:lnTo>
                <a:lnTo>
                  <a:pt x="363" y="1750"/>
                </a:lnTo>
                <a:lnTo>
                  <a:pt x="363" y="1750"/>
                </a:lnTo>
                <a:lnTo>
                  <a:pt x="361" y="1753"/>
                </a:lnTo>
                <a:lnTo>
                  <a:pt x="360" y="1756"/>
                </a:lnTo>
                <a:lnTo>
                  <a:pt x="353" y="1763"/>
                </a:lnTo>
                <a:lnTo>
                  <a:pt x="345" y="1767"/>
                </a:lnTo>
                <a:lnTo>
                  <a:pt x="345" y="1767"/>
                </a:lnTo>
                <a:lnTo>
                  <a:pt x="313" y="1777"/>
                </a:lnTo>
                <a:lnTo>
                  <a:pt x="313" y="1777"/>
                </a:lnTo>
                <a:lnTo>
                  <a:pt x="297" y="1784"/>
                </a:lnTo>
                <a:lnTo>
                  <a:pt x="276" y="1792"/>
                </a:lnTo>
                <a:lnTo>
                  <a:pt x="252" y="1803"/>
                </a:lnTo>
                <a:lnTo>
                  <a:pt x="252" y="1803"/>
                </a:lnTo>
                <a:lnTo>
                  <a:pt x="244" y="1809"/>
                </a:lnTo>
                <a:lnTo>
                  <a:pt x="226" y="1822"/>
                </a:lnTo>
                <a:lnTo>
                  <a:pt x="214" y="1829"/>
                </a:lnTo>
                <a:lnTo>
                  <a:pt x="202" y="1835"/>
                </a:lnTo>
                <a:lnTo>
                  <a:pt x="193" y="1838"/>
                </a:lnTo>
                <a:lnTo>
                  <a:pt x="188" y="1838"/>
                </a:lnTo>
                <a:lnTo>
                  <a:pt x="183" y="1837"/>
                </a:lnTo>
                <a:lnTo>
                  <a:pt x="183" y="1837"/>
                </a:lnTo>
                <a:lnTo>
                  <a:pt x="177" y="1835"/>
                </a:lnTo>
                <a:lnTo>
                  <a:pt x="170" y="1835"/>
                </a:lnTo>
                <a:lnTo>
                  <a:pt x="164" y="1835"/>
                </a:lnTo>
                <a:lnTo>
                  <a:pt x="157" y="1838"/>
                </a:lnTo>
                <a:lnTo>
                  <a:pt x="148" y="1845"/>
                </a:lnTo>
                <a:lnTo>
                  <a:pt x="135" y="1853"/>
                </a:lnTo>
                <a:lnTo>
                  <a:pt x="135" y="1853"/>
                </a:lnTo>
                <a:lnTo>
                  <a:pt x="128" y="1856"/>
                </a:lnTo>
                <a:lnTo>
                  <a:pt x="127" y="1856"/>
                </a:lnTo>
                <a:lnTo>
                  <a:pt x="125" y="1854"/>
                </a:lnTo>
                <a:lnTo>
                  <a:pt x="122" y="1851"/>
                </a:lnTo>
                <a:lnTo>
                  <a:pt x="120" y="1845"/>
                </a:lnTo>
                <a:lnTo>
                  <a:pt x="122" y="1837"/>
                </a:lnTo>
                <a:lnTo>
                  <a:pt x="124" y="1830"/>
                </a:lnTo>
                <a:lnTo>
                  <a:pt x="127" y="1824"/>
                </a:lnTo>
                <a:lnTo>
                  <a:pt x="130" y="1820"/>
                </a:lnTo>
                <a:lnTo>
                  <a:pt x="130" y="1820"/>
                </a:lnTo>
                <a:lnTo>
                  <a:pt x="164" y="1809"/>
                </a:lnTo>
                <a:lnTo>
                  <a:pt x="185" y="1800"/>
                </a:lnTo>
                <a:lnTo>
                  <a:pt x="193" y="1795"/>
                </a:lnTo>
                <a:lnTo>
                  <a:pt x="199" y="1792"/>
                </a:lnTo>
                <a:lnTo>
                  <a:pt x="199" y="1792"/>
                </a:lnTo>
                <a:lnTo>
                  <a:pt x="205" y="1787"/>
                </a:lnTo>
                <a:lnTo>
                  <a:pt x="214" y="1782"/>
                </a:lnTo>
                <a:lnTo>
                  <a:pt x="233" y="1774"/>
                </a:lnTo>
                <a:lnTo>
                  <a:pt x="249" y="1764"/>
                </a:lnTo>
                <a:lnTo>
                  <a:pt x="255" y="1761"/>
                </a:lnTo>
                <a:lnTo>
                  <a:pt x="260" y="1756"/>
                </a:lnTo>
                <a:lnTo>
                  <a:pt x="260" y="1756"/>
                </a:lnTo>
                <a:lnTo>
                  <a:pt x="265" y="1750"/>
                </a:lnTo>
                <a:lnTo>
                  <a:pt x="273" y="1743"/>
                </a:lnTo>
                <a:lnTo>
                  <a:pt x="283" y="1739"/>
                </a:lnTo>
                <a:lnTo>
                  <a:pt x="294" y="1731"/>
                </a:lnTo>
                <a:lnTo>
                  <a:pt x="294" y="1731"/>
                </a:lnTo>
                <a:lnTo>
                  <a:pt x="307" y="1723"/>
                </a:lnTo>
                <a:lnTo>
                  <a:pt x="318" y="1713"/>
                </a:lnTo>
                <a:lnTo>
                  <a:pt x="326" y="1702"/>
                </a:lnTo>
                <a:lnTo>
                  <a:pt x="331" y="1695"/>
                </a:lnTo>
                <a:lnTo>
                  <a:pt x="334" y="1687"/>
                </a:lnTo>
                <a:lnTo>
                  <a:pt x="334" y="1687"/>
                </a:lnTo>
                <a:lnTo>
                  <a:pt x="339" y="1668"/>
                </a:lnTo>
                <a:lnTo>
                  <a:pt x="340" y="1649"/>
                </a:lnTo>
                <a:lnTo>
                  <a:pt x="340" y="1641"/>
                </a:lnTo>
                <a:lnTo>
                  <a:pt x="339" y="1637"/>
                </a:lnTo>
                <a:lnTo>
                  <a:pt x="336" y="1636"/>
                </a:lnTo>
                <a:lnTo>
                  <a:pt x="334" y="1636"/>
                </a:lnTo>
                <a:lnTo>
                  <a:pt x="326" y="1641"/>
                </a:lnTo>
                <a:lnTo>
                  <a:pt x="326" y="1641"/>
                </a:lnTo>
                <a:lnTo>
                  <a:pt x="311" y="1652"/>
                </a:lnTo>
                <a:lnTo>
                  <a:pt x="300" y="1657"/>
                </a:lnTo>
                <a:lnTo>
                  <a:pt x="294" y="1658"/>
                </a:lnTo>
                <a:lnTo>
                  <a:pt x="289" y="1658"/>
                </a:lnTo>
                <a:lnTo>
                  <a:pt x="278" y="1655"/>
                </a:lnTo>
                <a:lnTo>
                  <a:pt x="278" y="1655"/>
                </a:lnTo>
                <a:lnTo>
                  <a:pt x="258" y="1645"/>
                </a:lnTo>
                <a:lnTo>
                  <a:pt x="250" y="1642"/>
                </a:lnTo>
                <a:lnTo>
                  <a:pt x="239" y="1641"/>
                </a:lnTo>
                <a:lnTo>
                  <a:pt x="239" y="1641"/>
                </a:lnTo>
                <a:lnTo>
                  <a:pt x="233" y="1641"/>
                </a:lnTo>
                <a:lnTo>
                  <a:pt x="226" y="1642"/>
                </a:lnTo>
                <a:lnTo>
                  <a:pt x="220" y="1644"/>
                </a:lnTo>
                <a:lnTo>
                  <a:pt x="217" y="1644"/>
                </a:lnTo>
                <a:lnTo>
                  <a:pt x="215" y="1642"/>
                </a:lnTo>
                <a:lnTo>
                  <a:pt x="212" y="1637"/>
                </a:lnTo>
                <a:lnTo>
                  <a:pt x="210" y="1629"/>
                </a:lnTo>
                <a:lnTo>
                  <a:pt x="210" y="1629"/>
                </a:lnTo>
                <a:lnTo>
                  <a:pt x="209" y="1621"/>
                </a:lnTo>
                <a:lnTo>
                  <a:pt x="205" y="1613"/>
                </a:lnTo>
                <a:lnTo>
                  <a:pt x="197" y="1601"/>
                </a:lnTo>
                <a:lnTo>
                  <a:pt x="189" y="1586"/>
                </a:lnTo>
                <a:lnTo>
                  <a:pt x="188" y="1580"/>
                </a:lnTo>
                <a:lnTo>
                  <a:pt x="188" y="1572"/>
                </a:lnTo>
                <a:lnTo>
                  <a:pt x="188" y="1572"/>
                </a:lnTo>
                <a:lnTo>
                  <a:pt x="180" y="1583"/>
                </a:lnTo>
                <a:lnTo>
                  <a:pt x="170" y="1591"/>
                </a:lnTo>
                <a:lnTo>
                  <a:pt x="165" y="1594"/>
                </a:lnTo>
                <a:lnTo>
                  <a:pt x="159" y="1597"/>
                </a:lnTo>
                <a:lnTo>
                  <a:pt x="154" y="1597"/>
                </a:lnTo>
                <a:lnTo>
                  <a:pt x="148" y="1597"/>
                </a:lnTo>
                <a:lnTo>
                  <a:pt x="148" y="1597"/>
                </a:lnTo>
                <a:lnTo>
                  <a:pt x="138" y="1593"/>
                </a:lnTo>
                <a:lnTo>
                  <a:pt x="130" y="1588"/>
                </a:lnTo>
                <a:lnTo>
                  <a:pt x="125" y="1581"/>
                </a:lnTo>
                <a:lnTo>
                  <a:pt x="119" y="1573"/>
                </a:lnTo>
                <a:lnTo>
                  <a:pt x="114" y="1568"/>
                </a:lnTo>
                <a:lnTo>
                  <a:pt x="109" y="1562"/>
                </a:lnTo>
                <a:lnTo>
                  <a:pt x="103" y="1559"/>
                </a:lnTo>
                <a:lnTo>
                  <a:pt x="95" y="1557"/>
                </a:lnTo>
                <a:lnTo>
                  <a:pt x="95" y="1557"/>
                </a:lnTo>
                <a:lnTo>
                  <a:pt x="92" y="1557"/>
                </a:lnTo>
                <a:lnTo>
                  <a:pt x="90" y="1556"/>
                </a:lnTo>
                <a:lnTo>
                  <a:pt x="88" y="1554"/>
                </a:lnTo>
                <a:lnTo>
                  <a:pt x="88" y="1552"/>
                </a:lnTo>
                <a:lnTo>
                  <a:pt x="92" y="1548"/>
                </a:lnTo>
                <a:lnTo>
                  <a:pt x="95" y="1541"/>
                </a:lnTo>
                <a:lnTo>
                  <a:pt x="100" y="1535"/>
                </a:lnTo>
                <a:lnTo>
                  <a:pt x="101" y="1530"/>
                </a:lnTo>
                <a:lnTo>
                  <a:pt x="101" y="1525"/>
                </a:lnTo>
                <a:lnTo>
                  <a:pt x="101" y="1523"/>
                </a:lnTo>
                <a:lnTo>
                  <a:pt x="98" y="1523"/>
                </a:lnTo>
                <a:lnTo>
                  <a:pt x="98" y="1523"/>
                </a:lnTo>
                <a:lnTo>
                  <a:pt x="90" y="1520"/>
                </a:lnTo>
                <a:lnTo>
                  <a:pt x="83" y="1515"/>
                </a:lnTo>
                <a:lnTo>
                  <a:pt x="77" y="1507"/>
                </a:lnTo>
                <a:lnTo>
                  <a:pt x="71" y="1498"/>
                </a:lnTo>
                <a:lnTo>
                  <a:pt x="67" y="1488"/>
                </a:lnTo>
                <a:lnTo>
                  <a:pt x="66" y="1480"/>
                </a:lnTo>
                <a:lnTo>
                  <a:pt x="67" y="1472"/>
                </a:lnTo>
                <a:lnTo>
                  <a:pt x="69" y="1469"/>
                </a:lnTo>
                <a:lnTo>
                  <a:pt x="72" y="1467"/>
                </a:lnTo>
                <a:lnTo>
                  <a:pt x="72" y="1467"/>
                </a:lnTo>
                <a:lnTo>
                  <a:pt x="80" y="1462"/>
                </a:lnTo>
                <a:lnTo>
                  <a:pt x="88" y="1458"/>
                </a:lnTo>
                <a:lnTo>
                  <a:pt x="103" y="1443"/>
                </a:lnTo>
                <a:lnTo>
                  <a:pt x="109" y="1435"/>
                </a:lnTo>
                <a:lnTo>
                  <a:pt x="114" y="1429"/>
                </a:lnTo>
                <a:lnTo>
                  <a:pt x="116" y="1422"/>
                </a:lnTo>
                <a:lnTo>
                  <a:pt x="116" y="1416"/>
                </a:lnTo>
                <a:lnTo>
                  <a:pt x="116" y="1416"/>
                </a:lnTo>
                <a:lnTo>
                  <a:pt x="114" y="1411"/>
                </a:lnTo>
                <a:lnTo>
                  <a:pt x="116" y="1411"/>
                </a:lnTo>
                <a:lnTo>
                  <a:pt x="117" y="1411"/>
                </a:lnTo>
                <a:lnTo>
                  <a:pt x="125" y="1414"/>
                </a:lnTo>
                <a:lnTo>
                  <a:pt x="140" y="1419"/>
                </a:lnTo>
                <a:lnTo>
                  <a:pt x="140" y="1419"/>
                </a:lnTo>
                <a:lnTo>
                  <a:pt x="148" y="1421"/>
                </a:lnTo>
                <a:lnTo>
                  <a:pt x="156" y="1419"/>
                </a:lnTo>
                <a:lnTo>
                  <a:pt x="164" y="1418"/>
                </a:lnTo>
                <a:lnTo>
                  <a:pt x="172" y="1416"/>
                </a:lnTo>
                <a:lnTo>
                  <a:pt x="178" y="1413"/>
                </a:lnTo>
                <a:lnTo>
                  <a:pt x="183" y="1408"/>
                </a:lnTo>
                <a:lnTo>
                  <a:pt x="188" y="1403"/>
                </a:lnTo>
                <a:lnTo>
                  <a:pt x="193" y="1398"/>
                </a:lnTo>
                <a:lnTo>
                  <a:pt x="193" y="1398"/>
                </a:lnTo>
                <a:lnTo>
                  <a:pt x="197" y="1393"/>
                </a:lnTo>
                <a:lnTo>
                  <a:pt x="202" y="1392"/>
                </a:lnTo>
                <a:lnTo>
                  <a:pt x="209" y="1392"/>
                </a:lnTo>
                <a:lnTo>
                  <a:pt x="217" y="1392"/>
                </a:lnTo>
                <a:lnTo>
                  <a:pt x="231" y="1392"/>
                </a:lnTo>
                <a:lnTo>
                  <a:pt x="238" y="1390"/>
                </a:lnTo>
                <a:lnTo>
                  <a:pt x="242" y="1387"/>
                </a:lnTo>
                <a:lnTo>
                  <a:pt x="242" y="1387"/>
                </a:lnTo>
                <a:lnTo>
                  <a:pt x="246" y="1384"/>
                </a:lnTo>
                <a:lnTo>
                  <a:pt x="246" y="1382"/>
                </a:lnTo>
                <a:lnTo>
                  <a:pt x="246" y="1376"/>
                </a:lnTo>
                <a:lnTo>
                  <a:pt x="242" y="1369"/>
                </a:lnTo>
                <a:lnTo>
                  <a:pt x="238" y="1361"/>
                </a:lnTo>
                <a:lnTo>
                  <a:pt x="228" y="1349"/>
                </a:lnTo>
                <a:lnTo>
                  <a:pt x="225" y="1344"/>
                </a:lnTo>
                <a:lnTo>
                  <a:pt x="225" y="1340"/>
                </a:lnTo>
                <a:lnTo>
                  <a:pt x="225" y="1340"/>
                </a:lnTo>
                <a:lnTo>
                  <a:pt x="225" y="1337"/>
                </a:lnTo>
                <a:lnTo>
                  <a:pt x="223" y="1334"/>
                </a:lnTo>
                <a:lnTo>
                  <a:pt x="220" y="1331"/>
                </a:lnTo>
                <a:lnTo>
                  <a:pt x="215" y="1328"/>
                </a:lnTo>
                <a:lnTo>
                  <a:pt x="207" y="1328"/>
                </a:lnTo>
                <a:lnTo>
                  <a:pt x="199" y="1329"/>
                </a:lnTo>
                <a:lnTo>
                  <a:pt x="188" y="1332"/>
                </a:lnTo>
                <a:lnTo>
                  <a:pt x="173" y="1340"/>
                </a:lnTo>
                <a:lnTo>
                  <a:pt x="173" y="1340"/>
                </a:lnTo>
                <a:lnTo>
                  <a:pt x="162" y="1347"/>
                </a:lnTo>
                <a:lnTo>
                  <a:pt x="156" y="1350"/>
                </a:lnTo>
                <a:lnTo>
                  <a:pt x="153" y="1350"/>
                </a:lnTo>
                <a:lnTo>
                  <a:pt x="153" y="1349"/>
                </a:lnTo>
                <a:lnTo>
                  <a:pt x="151" y="1345"/>
                </a:lnTo>
                <a:lnTo>
                  <a:pt x="149" y="1340"/>
                </a:lnTo>
                <a:lnTo>
                  <a:pt x="149" y="1336"/>
                </a:lnTo>
                <a:lnTo>
                  <a:pt x="146" y="1331"/>
                </a:lnTo>
                <a:lnTo>
                  <a:pt x="143" y="1329"/>
                </a:lnTo>
                <a:lnTo>
                  <a:pt x="140" y="1329"/>
                </a:lnTo>
                <a:lnTo>
                  <a:pt x="140" y="1329"/>
                </a:lnTo>
                <a:lnTo>
                  <a:pt x="130" y="1329"/>
                </a:lnTo>
                <a:lnTo>
                  <a:pt x="122" y="1329"/>
                </a:lnTo>
                <a:lnTo>
                  <a:pt x="104" y="1334"/>
                </a:lnTo>
                <a:lnTo>
                  <a:pt x="90" y="1339"/>
                </a:lnTo>
                <a:lnTo>
                  <a:pt x="79" y="1340"/>
                </a:lnTo>
                <a:lnTo>
                  <a:pt x="79" y="1340"/>
                </a:lnTo>
                <a:lnTo>
                  <a:pt x="75" y="1339"/>
                </a:lnTo>
                <a:lnTo>
                  <a:pt x="69" y="1337"/>
                </a:lnTo>
                <a:lnTo>
                  <a:pt x="63" y="1334"/>
                </a:lnTo>
                <a:lnTo>
                  <a:pt x="56" y="1329"/>
                </a:lnTo>
                <a:lnTo>
                  <a:pt x="51" y="1323"/>
                </a:lnTo>
                <a:lnTo>
                  <a:pt x="47" y="1316"/>
                </a:lnTo>
                <a:lnTo>
                  <a:pt x="45" y="1310"/>
                </a:lnTo>
                <a:lnTo>
                  <a:pt x="47" y="1304"/>
                </a:lnTo>
                <a:lnTo>
                  <a:pt x="47" y="1304"/>
                </a:lnTo>
                <a:lnTo>
                  <a:pt x="48" y="1297"/>
                </a:lnTo>
                <a:lnTo>
                  <a:pt x="48" y="1291"/>
                </a:lnTo>
                <a:lnTo>
                  <a:pt x="47" y="1286"/>
                </a:lnTo>
                <a:lnTo>
                  <a:pt x="42" y="1281"/>
                </a:lnTo>
                <a:lnTo>
                  <a:pt x="35" y="1278"/>
                </a:lnTo>
                <a:lnTo>
                  <a:pt x="27" y="1276"/>
                </a:lnTo>
                <a:lnTo>
                  <a:pt x="19" y="1275"/>
                </a:lnTo>
                <a:lnTo>
                  <a:pt x="10" y="1273"/>
                </a:lnTo>
                <a:lnTo>
                  <a:pt x="10" y="1273"/>
                </a:lnTo>
                <a:lnTo>
                  <a:pt x="3" y="1273"/>
                </a:lnTo>
                <a:lnTo>
                  <a:pt x="0" y="1270"/>
                </a:lnTo>
                <a:lnTo>
                  <a:pt x="2" y="1267"/>
                </a:lnTo>
                <a:lnTo>
                  <a:pt x="5" y="1263"/>
                </a:lnTo>
                <a:lnTo>
                  <a:pt x="21" y="1252"/>
                </a:lnTo>
                <a:lnTo>
                  <a:pt x="42" y="1244"/>
                </a:lnTo>
                <a:lnTo>
                  <a:pt x="42" y="1244"/>
                </a:lnTo>
                <a:lnTo>
                  <a:pt x="64" y="1236"/>
                </a:lnTo>
                <a:lnTo>
                  <a:pt x="82" y="1233"/>
                </a:lnTo>
                <a:lnTo>
                  <a:pt x="90" y="1231"/>
                </a:lnTo>
                <a:lnTo>
                  <a:pt x="95" y="1228"/>
                </a:lnTo>
                <a:lnTo>
                  <a:pt x="100" y="1225"/>
                </a:lnTo>
                <a:lnTo>
                  <a:pt x="103" y="1220"/>
                </a:lnTo>
                <a:lnTo>
                  <a:pt x="103" y="1220"/>
                </a:lnTo>
                <a:lnTo>
                  <a:pt x="104" y="1215"/>
                </a:lnTo>
                <a:lnTo>
                  <a:pt x="109" y="1212"/>
                </a:lnTo>
                <a:lnTo>
                  <a:pt x="116" y="1209"/>
                </a:lnTo>
                <a:lnTo>
                  <a:pt x="122" y="1206"/>
                </a:lnTo>
                <a:lnTo>
                  <a:pt x="128" y="1204"/>
                </a:lnTo>
                <a:lnTo>
                  <a:pt x="135" y="1204"/>
                </a:lnTo>
                <a:lnTo>
                  <a:pt x="140" y="1206"/>
                </a:lnTo>
                <a:lnTo>
                  <a:pt x="144" y="1209"/>
                </a:lnTo>
                <a:lnTo>
                  <a:pt x="144" y="1209"/>
                </a:lnTo>
                <a:lnTo>
                  <a:pt x="146" y="1212"/>
                </a:lnTo>
                <a:lnTo>
                  <a:pt x="146" y="1217"/>
                </a:lnTo>
                <a:lnTo>
                  <a:pt x="143" y="1226"/>
                </a:lnTo>
                <a:lnTo>
                  <a:pt x="143" y="1233"/>
                </a:lnTo>
                <a:lnTo>
                  <a:pt x="141" y="1238"/>
                </a:lnTo>
                <a:lnTo>
                  <a:pt x="143" y="1243"/>
                </a:lnTo>
                <a:lnTo>
                  <a:pt x="146" y="1246"/>
                </a:lnTo>
                <a:lnTo>
                  <a:pt x="146" y="1246"/>
                </a:lnTo>
                <a:lnTo>
                  <a:pt x="151" y="1249"/>
                </a:lnTo>
                <a:lnTo>
                  <a:pt x="156" y="1249"/>
                </a:lnTo>
                <a:lnTo>
                  <a:pt x="169" y="1249"/>
                </a:lnTo>
                <a:lnTo>
                  <a:pt x="178" y="1247"/>
                </a:lnTo>
                <a:lnTo>
                  <a:pt x="183" y="1247"/>
                </a:lnTo>
                <a:lnTo>
                  <a:pt x="188" y="1247"/>
                </a:lnTo>
                <a:lnTo>
                  <a:pt x="188" y="1247"/>
                </a:lnTo>
                <a:lnTo>
                  <a:pt x="191" y="1251"/>
                </a:lnTo>
                <a:lnTo>
                  <a:pt x="193" y="1252"/>
                </a:lnTo>
                <a:lnTo>
                  <a:pt x="196" y="1259"/>
                </a:lnTo>
                <a:lnTo>
                  <a:pt x="199" y="1262"/>
                </a:lnTo>
                <a:lnTo>
                  <a:pt x="201" y="1263"/>
                </a:lnTo>
                <a:lnTo>
                  <a:pt x="204" y="1265"/>
                </a:lnTo>
                <a:lnTo>
                  <a:pt x="209" y="1263"/>
                </a:lnTo>
                <a:lnTo>
                  <a:pt x="209" y="1263"/>
                </a:lnTo>
                <a:lnTo>
                  <a:pt x="214" y="1263"/>
                </a:lnTo>
                <a:lnTo>
                  <a:pt x="217" y="1260"/>
                </a:lnTo>
                <a:lnTo>
                  <a:pt x="223" y="1252"/>
                </a:lnTo>
                <a:lnTo>
                  <a:pt x="230" y="1244"/>
                </a:lnTo>
                <a:lnTo>
                  <a:pt x="234" y="1239"/>
                </a:lnTo>
                <a:lnTo>
                  <a:pt x="241" y="1235"/>
                </a:lnTo>
                <a:lnTo>
                  <a:pt x="241" y="1235"/>
                </a:lnTo>
                <a:lnTo>
                  <a:pt x="249" y="1230"/>
                </a:lnTo>
                <a:lnTo>
                  <a:pt x="258" y="1228"/>
                </a:lnTo>
                <a:lnTo>
                  <a:pt x="276" y="1223"/>
                </a:lnTo>
                <a:lnTo>
                  <a:pt x="284" y="1222"/>
                </a:lnTo>
                <a:lnTo>
                  <a:pt x="289" y="1218"/>
                </a:lnTo>
                <a:lnTo>
                  <a:pt x="289" y="1217"/>
                </a:lnTo>
                <a:lnTo>
                  <a:pt x="289" y="1215"/>
                </a:lnTo>
                <a:lnTo>
                  <a:pt x="284" y="1210"/>
                </a:lnTo>
                <a:lnTo>
                  <a:pt x="284" y="1210"/>
                </a:lnTo>
                <a:lnTo>
                  <a:pt x="281" y="1209"/>
                </a:lnTo>
                <a:lnTo>
                  <a:pt x="276" y="1207"/>
                </a:lnTo>
                <a:lnTo>
                  <a:pt x="265" y="1206"/>
                </a:lnTo>
                <a:lnTo>
                  <a:pt x="254" y="1207"/>
                </a:lnTo>
                <a:lnTo>
                  <a:pt x="241" y="1209"/>
                </a:lnTo>
                <a:lnTo>
                  <a:pt x="228" y="1210"/>
                </a:lnTo>
                <a:lnTo>
                  <a:pt x="218" y="1210"/>
                </a:lnTo>
                <a:lnTo>
                  <a:pt x="210" y="1209"/>
                </a:lnTo>
                <a:lnTo>
                  <a:pt x="207" y="1207"/>
                </a:lnTo>
                <a:lnTo>
                  <a:pt x="205" y="1204"/>
                </a:lnTo>
                <a:lnTo>
                  <a:pt x="205" y="1204"/>
                </a:lnTo>
                <a:lnTo>
                  <a:pt x="205" y="1198"/>
                </a:lnTo>
                <a:lnTo>
                  <a:pt x="205" y="1191"/>
                </a:lnTo>
                <a:lnTo>
                  <a:pt x="204" y="1186"/>
                </a:lnTo>
                <a:lnTo>
                  <a:pt x="204" y="1180"/>
                </a:lnTo>
                <a:lnTo>
                  <a:pt x="201" y="1177"/>
                </a:lnTo>
                <a:lnTo>
                  <a:pt x="194" y="1174"/>
                </a:lnTo>
                <a:lnTo>
                  <a:pt x="186" y="1172"/>
                </a:lnTo>
                <a:lnTo>
                  <a:pt x="173" y="1174"/>
                </a:lnTo>
                <a:lnTo>
                  <a:pt x="173" y="1174"/>
                </a:lnTo>
                <a:lnTo>
                  <a:pt x="161" y="1175"/>
                </a:lnTo>
                <a:lnTo>
                  <a:pt x="148" y="1172"/>
                </a:lnTo>
                <a:lnTo>
                  <a:pt x="135" y="1169"/>
                </a:lnTo>
                <a:lnTo>
                  <a:pt x="125" y="1162"/>
                </a:lnTo>
                <a:lnTo>
                  <a:pt x="104" y="1148"/>
                </a:lnTo>
                <a:lnTo>
                  <a:pt x="95" y="1141"/>
                </a:lnTo>
                <a:lnTo>
                  <a:pt x="83" y="1137"/>
                </a:lnTo>
                <a:lnTo>
                  <a:pt x="83" y="1137"/>
                </a:lnTo>
                <a:lnTo>
                  <a:pt x="74" y="1133"/>
                </a:lnTo>
                <a:lnTo>
                  <a:pt x="63" y="1127"/>
                </a:lnTo>
                <a:lnTo>
                  <a:pt x="53" y="1119"/>
                </a:lnTo>
                <a:lnTo>
                  <a:pt x="45" y="1113"/>
                </a:lnTo>
                <a:lnTo>
                  <a:pt x="39" y="1104"/>
                </a:lnTo>
                <a:lnTo>
                  <a:pt x="35" y="1098"/>
                </a:lnTo>
                <a:lnTo>
                  <a:pt x="35" y="1095"/>
                </a:lnTo>
                <a:lnTo>
                  <a:pt x="35" y="1093"/>
                </a:lnTo>
                <a:lnTo>
                  <a:pt x="39" y="1092"/>
                </a:lnTo>
                <a:lnTo>
                  <a:pt x="42" y="1090"/>
                </a:lnTo>
                <a:lnTo>
                  <a:pt x="42" y="1090"/>
                </a:lnTo>
                <a:lnTo>
                  <a:pt x="47" y="1085"/>
                </a:lnTo>
                <a:lnTo>
                  <a:pt x="61" y="1076"/>
                </a:lnTo>
                <a:lnTo>
                  <a:pt x="71" y="1072"/>
                </a:lnTo>
                <a:lnTo>
                  <a:pt x="82" y="1068"/>
                </a:lnTo>
                <a:lnTo>
                  <a:pt x="95" y="1066"/>
                </a:lnTo>
                <a:lnTo>
                  <a:pt x="108" y="1066"/>
                </a:lnTo>
                <a:lnTo>
                  <a:pt x="108" y="1066"/>
                </a:lnTo>
                <a:lnTo>
                  <a:pt x="120" y="1066"/>
                </a:lnTo>
                <a:lnTo>
                  <a:pt x="133" y="1063"/>
                </a:lnTo>
                <a:lnTo>
                  <a:pt x="144" y="1058"/>
                </a:lnTo>
                <a:lnTo>
                  <a:pt x="157" y="1052"/>
                </a:lnTo>
                <a:lnTo>
                  <a:pt x="167" y="1043"/>
                </a:lnTo>
                <a:lnTo>
                  <a:pt x="178" y="1035"/>
                </a:lnTo>
                <a:lnTo>
                  <a:pt x="186" y="1026"/>
                </a:lnTo>
                <a:lnTo>
                  <a:pt x="194" y="1018"/>
                </a:lnTo>
                <a:lnTo>
                  <a:pt x="194" y="1018"/>
                </a:lnTo>
                <a:lnTo>
                  <a:pt x="201" y="1008"/>
                </a:lnTo>
                <a:lnTo>
                  <a:pt x="210" y="999"/>
                </a:lnTo>
                <a:lnTo>
                  <a:pt x="223" y="989"/>
                </a:lnTo>
                <a:lnTo>
                  <a:pt x="234" y="981"/>
                </a:lnTo>
                <a:lnTo>
                  <a:pt x="247" y="973"/>
                </a:lnTo>
                <a:lnTo>
                  <a:pt x="260" y="966"/>
                </a:lnTo>
                <a:lnTo>
                  <a:pt x="273" y="963"/>
                </a:lnTo>
                <a:lnTo>
                  <a:pt x="284" y="962"/>
                </a:lnTo>
                <a:lnTo>
                  <a:pt x="284" y="962"/>
                </a:lnTo>
                <a:lnTo>
                  <a:pt x="295" y="960"/>
                </a:lnTo>
                <a:lnTo>
                  <a:pt x="310" y="957"/>
                </a:lnTo>
                <a:lnTo>
                  <a:pt x="344" y="947"/>
                </a:lnTo>
                <a:lnTo>
                  <a:pt x="379" y="936"/>
                </a:lnTo>
                <a:lnTo>
                  <a:pt x="405" y="926"/>
                </a:lnTo>
                <a:lnTo>
                  <a:pt x="405" y="926"/>
                </a:lnTo>
                <a:lnTo>
                  <a:pt x="416" y="925"/>
                </a:lnTo>
                <a:lnTo>
                  <a:pt x="425" y="925"/>
                </a:lnTo>
                <a:lnTo>
                  <a:pt x="435" y="926"/>
                </a:lnTo>
                <a:lnTo>
                  <a:pt x="443" y="928"/>
                </a:lnTo>
                <a:lnTo>
                  <a:pt x="456" y="931"/>
                </a:lnTo>
                <a:lnTo>
                  <a:pt x="461" y="934"/>
                </a:lnTo>
                <a:lnTo>
                  <a:pt x="461" y="934"/>
                </a:lnTo>
                <a:lnTo>
                  <a:pt x="435" y="947"/>
                </a:lnTo>
                <a:lnTo>
                  <a:pt x="419" y="955"/>
                </a:lnTo>
                <a:lnTo>
                  <a:pt x="417" y="960"/>
                </a:lnTo>
                <a:lnTo>
                  <a:pt x="417" y="960"/>
                </a:lnTo>
                <a:lnTo>
                  <a:pt x="419" y="962"/>
                </a:lnTo>
                <a:lnTo>
                  <a:pt x="419" y="962"/>
                </a:lnTo>
                <a:lnTo>
                  <a:pt x="427" y="962"/>
                </a:lnTo>
                <a:lnTo>
                  <a:pt x="438" y="962"/>
                </a:lnTo>
                <a:lnTo>
                  <a:pt x="470" y="955"/>
                </a:lnTo>
                <a:lnTo>
                  <a:pt x="501" y="950"/>
                </a:lnTo>
                <a:lnTo>
                  <a:pt x="520" y="947"/>
                </a:lnTo>
                <a:lnTo>
                  <a:pt x="520" y="947"/>
                </a:lnTo>
                <a:lnTo>
                  <a:pt x="525" y="949"/>
                </a:lnTo>
                <a:lnTo>
                  <a:pt x="533" y="954"/>
                </a:lnTo>
                <a:lnTo>
                  <a:pt x="555" y="965"/>
                </a:lnTo>
                <a:lnTo>
                  <a:pt x="570" y="970"/>
                </a:lnTo>
                <a:lnTo>
                  <a:pt x="584" y="974"/>
                </a:lnTo>
                <a:lnTo>
                  <a:pt x="599" y="976"/>
                </a:lnTo>
                <a:lnTo>
                  <a:pt x="613" y="976"/>
                </a:lnTo>
                <a:lnTo>
                  <a:pt x="613" y="976"/>
                </a:lnTo>
                <a:lnTo>
                  <a:pt x="628" y="973"/>
                </a:lnTo>
                <a:lnTo>
                  <a:pt x="644" y="973"/>
                </a:lnTo>
                <a:lnTo>
                  <a:pt x="677" y="973"/>
                </a:lnTo>
                <a:lnTo>
                  <a:pt x="721" y="976"/>
                </a:lnTo>
                <a:lnTo>
                  <a:pt x="721" y="976"/>
                </a:lnTo>
                <a:lnTo>
                  <a:pt x="726" y="978"/>
                </a:lnTo>
                <a:lnTo>
                  <a:pt x="730" y="981"/>
                </a:lnTo>
                <a:lnTo>
                  <a:pt x="746" y="994"/>
                </a:lnTo>
                <a:lnTo>
                  <a:pt x="756" y="1000"/>
                </a:lnTo>
                <a:lnTo>
                  <a:pt x="769" y="1007"/>
                </a:lnTo>
                <a:lnTo>
                  <a:pt x="782" y="1010"/>
                </a:lnTo>
                <a:lnTo>
                  <a:pt x="796" y="1010"/>
                </a:lnTo>
                <a:lnTo>
                  <a:pt x="796" y="1010"/>
                </a:lnTo>
                <a:lnTo>
                  <a:pt x="830" y="1008"/>
                </a:lnTo>
                <a:lnTo>
                  <a:pt x="864" y="1008"/>
                </a:lnTo>
                <a:lnTo>
                  <a:pt x="891" y="1008"/>
                </a:lnTo>
                <a:lnTo>
                  <a:pt x="910" y="1010"/>
                </a:lnTo>
                <a:lnTo>
                  <a:pt x="910" y="1010"/>
                </a:lnTo>
                <a:lnTo>
                  <a:pt x="917" y="1013"/>
                </a:lnTo>
                <a:lnTo>
                  <a:pt x="923" y="1016"/>
                </a:lnTo>
                <a:lnTo>
                  <a:pt x="937" y="1029"/>
                </a:lnTo>
                <a:lnTo>
                  <a:pt x="944" y="1034"/>
                </a:lnTo>
                <a:lnTo>
                  <a:pt x="954" y="1039"/>
                </a:lnTo>
                <a:lnTo>
                  <a:pt x="963" y="1042"/>
                </a:lnTo>
                <a:lnTo>
                  <a:pt x="973" y="1042"/>
                </a:lnTo>
                <a:lnTo>
                  <a:pt x="973" y="1042"/>
                </a:lnTo>
                <a:lnTo>
                  <a:pt x="979" y="1042"/>
                </a:lnTo>
                <a:lnTo>
                  <a:pt x="984" y="1042"/>
                </a:lnTo>
                <a:lnTo>
                  <a:pt x="995" y="1047"/>
                </a:lnTo>
                <a:lnTo>
                  <a:pt x="1005" y="1053"/>
                </a:lnTo>
                <a:lnTo>
                  <a:pt x="1016" y="1061"/>
                </a:lnTo>
                <a:lnTo>
                  <a:pt x="1027" y="1069"/>
                </a:lnTo>
                <a:lnTo>
                  <a:pt x="1040" y="1076"/>
                </a:lnTo>
                <a:lnTo>
                  <a:pt x="1056" y="1080"/>
                </a:lnTo>
                <a:lnTo>
                  <a:pt x="1064" y="1082"/>
                </a:lnTo>
                <a:lnTo>
                  <a:pt x="1074" y="1084"/>
                </a:lnTo>
                <a:lnTo>
                  <a:pt x="1074" y="1084"/>
                </a:lnTo>
                <a:lnTo>
                  <a:pt x="1109" y="1084"/>
                </a:lnTo>
                <a:lnTo>
                  <a:pt x="1135" y="1087"/>
                </a:lnTo>
                <a:lnTo>
                  <a:pt x="1157" y="1090"/>
                </a:lnTo>
                <a:lnTo>
                  <a:pt x="1157" y="1090"/>
                </a:lnTo>
                <a:lnTo>
                  <a:pt x="1157" y="1082"/>
                </a:lnTo>
                <a:lnTo>
                  <a:pt x="1162" y="1068"/>
                </a:lnTo>
                <a:lnTo>
                  <a:pt x="1165" y="1060"/>
                </a:lnTo>
                <a:lnTo>
                  <a:pt x="1170" y="1052"/>
                </a:lnTo>
                <a:lnTo>
                  <a:pt x="1177" y="1047"/>
                </a:lnTo>
                <a:lnTo>
                  <a:pt x="1180" y="1045"/>
                </a:lnTo>
                <a:lnTo>
                  <a:pt x="1185" y="1045"/>
                </a:lnTo>
                <a:lnTo>
                  <a:pt x="1185" y="1045"/>
                </a:lnTo>
                <a:lnTo>
                  <a:pt x="1204" y="1043"/>
                </a:lnTo>
                <a:lnTo>
                  <a:pt x="1222" y="1039"/>
                </a:lnTo>
                <a:lnTo>
                  <a:pt x="1247" y="1031"/>
                </a:lnTo>
                <a:lnTo>
                  <a:pt x="1247" y="1031"/>
                </a:lnTo>
                <a:lnTo>
                  <a:pt x="1291" y="1015"/>
                </a:lnTo>
                <a:lnTo>
                  <a:pt x="1320" y="1003"/>
                </a:lnTo>
                <a:lnTo>
                  <a:pt x="1331" y="1000"/>
                </a:lnTo>
                <a:lnTo>
                  <a:pt x="1340" y="1000"/>
                </a:lnTo>
                <a:lnTo>
                  <a:pt x="1340" y="1000"/>
                </a:lnTo>
                <a:lnTo>
                  <a:pt x="1347" y="1000"/>
                </a:lnTo>
                <a:lnTo>
                  <a:pt x="1352" y="1003"/>
                </a:lnTo>
                <a:lnTo>
                  <a:pt x="1353" y="1007"/>
                </a:lnTo>
                <a:lnTo>
                  <a:pt x="1353" y="1010"/>
                </a:lnTo>
                <a:lnTo>
                  <a:pt x="1352" y="1013"/>
                </a:lnTo>
                <a:lnTo>
                  <a:pt x="1348" y="1018"/>
                </a:lnTo>
                <a:lnTo>
                  <a:pt x="1344" y="1019"/>
                </a:lnTo>
                <a:lnTo>
                  <a:pt x="1336" y="1021"/>
                </a:lnTo>
                <a:lnTo>
                  <a:pt x="1336" y="1021"/>
                </a:lnTo>
                <a:lnTo>
                  <a:pt x="1329" y="1023"/>
                </a:lnTo>
                <a:lnTo>
                  <a:pt x="1321" y="1026"/>
                </a:lnTo>
                <a:lnTo>
                  <a:pt x="1308" y="1031"/>
                </a:lnTo>
                <a:lnTo>
                  <a:pt x="1295" y="1039"/>
                </a:lnTo>
                <a:lnTo>
                  <a:pt x="1283" y="1045"/>
                </a:lnTo>
                <a:lnTo>
                  <a:pt x="1283" y="1045"/>
                </a:lnTo>
                <a:lnTo>
                  <a:pt x="1276" y="1047"/>
                </a:lnTo>
                <a:lnTo>
                  <a:pt x="1271" y="1048"/>
                </a:lnTo>
                <a:lnTo>
                  <a:pt x="1260" y="1048"/>
                </a:lnTo>
                <a:lnTo>
                  <a:pt x="1255" y="1048"/>
                </a:lnTo>
                <a:lnTo>
                  <a:pt x="1251" y="1050"/>
                </a:lnTo>
                <a:lnTo>
                  <a:pt x="1247" y="1052"/>
                </a:lnTo>
                <a:lnTo>
                  <a:pt x="1244" y="1056"/>
                </a:lnTo>
                <a:lnTo>
                  <a:pt x="1244" y="1056"/>
                </a:lnTo>
                <a:lnTo>
                  <a:pt x="1233" y="1082"/>
                </a:lnTo>
                <a:lnTo>
                  <a:pt x="1233" y="1082"/>
                </a:lnTo>
                <a:lnTo>
                  <a:pt x="1291" y="1058"/>
                </a:lnTo>
                <a:lnTo>
                  <a:pt x="1291" y="1058"/>
                </a:lnTo>
                <a:lnTo>
                  <a:pt x="1318" y="1045"/>
                </a:lnTo>
                <a:lnTo>
                  <a:pt x="1344" y="1031"/>
                </a:lnTo>
                <a:lnTo>
                  <a:pt x="1344" y="1031"/>
                </a:lnTo>
                <a:lnTo>
                  <a:pt x="1352" y="1027"/>
                </a:lnTo>
                <a:lnTo>
                  <a:pt x="1364" y="1023"/>
                </a:lnTo>
                <a:lnTo>
                  <a:pt x="1381" y="1019"/>
                </a:lnTo>
                <a:lnTo>
                  <a:pt x="1373" y="1035"/>
                </a:lnTo>
                <a:lnTo>
                  <a:pt x="1403" y="1013"/>
                </a:lnTo>
                <a:lnTo>
                  <a:pt x="1413" y="994"/>
                </a:lnTo>
                <a:lnTo>
                  <a:pt x="1408" y="978"/>
                </a:lnTo>
                <a:lnTo>
                  <a:pt x="1408" y="978"/>
                </a:lnTo>
                <a:lnTo>
                  <a:pt x="1424" y="982"/>
                </a:lnTo>
                <a:lnTo>
                  <a:pt x="1435" y="989"/>
                </a:lnTo>
                <a:lnTo>
                  <a:pt x="1440" y="991"/>
                </a:lnTo>
                <a:lnTo>
                  <a:pt x="1443" y="994"/>
                </a:lnTo>
                <a:lnTo>
                  <a:pt x="1443" y="994"/>
                </a:lnTo>
                <a:lnTo>
                  <a:pt x="1445" y="1000"/>
                </a:lnTo>
                <a:lnTo>
                  <a:pt x="1446" y="1008"/>
                </a:lnTo>
                <a:lnTo>
                  <a:pt x="1448" y="1018"/>
                </a:lnTo>
                <a:lnTo>
                  <a:pt x="1450" y="1021"/>
                </a:lnTo>
                <a:lnTo>
                  <a:pt x="1451" y="1024"/>
                </a:lnTo>
                <a:lnTo>
                  <a:pt x="1451" y="1024"/>
                </a:lnTo>
                <a:lnTo>
                  <a:pt x="1456" y="1031"/>
                </a:lnTo>
                <a:lnTo>
                  <a:pt x="1459" y="1037"/>
                </a:lnTo>
                <a:lnTo>
                  <a:pt x="1464" y="1045"/>
                </a:lnTo>
                <a:lnTo>
                  <a:pt x="1467" y="1047"/>
                </a:lnTo>
                <a:lnTo>
                  <a:pt x="1472" y="1050"/>
                </a:lnTo>
                <a:lnTo>
                  <a:pt x="1472" y="1050"/>
                </a:lnTo>
                <a:lnTo>
                  <a:pt x="1478" y="1050"/>
                </a:lnTo>
                <a:lnTo>
                  <a:pt x="1485" y="1050"/>
                </a:lnTo>
                <a:lnTo>
                  <a:pt x="1490" y="1048"/>
                </a:lnTo>
                <a:lnTo>
                  <a:pt x="1495" y="1045"/>
                </a:lnTo>
                <a:lnTo>
                  <a:pt x="1499" y="1042"/>
                </a:lnTo>
                <a:lnTo>
                  <a:pt x="1504" y="1037"/>
                </a:lnTo>
                <a:lnTo>
                  <a:pt x="1507" y="1031"/>
                </a:lnTo>
                <a:lnTo>
                  <a:pt x="1509" y="1024"/>
                </a:lnTo>
                <a:lnTo>
                  <a:pt x="1509" y="1024"/>
                </a:lnTo>
                <a:lnTo>
                  <a:pt x="1512" y="1018"/>
                </a:lnTo>
                <a:lnTo>
                  <a:pt x="1515" y="1011"/>
                </a:lnTo>
                <a:lnTo>
                  <a:pt x="1523" y="1002"/>
                </a:lnTo>
                <a:lnTo>
                  <a:pt x="1527" y="999"/>
                </a:lnTo>
                <a:lnTo>
                  <a:pt x="1531" y="995"/>
                </a:lnTo>
                <a:lnTo>
                  <a:pt x="1536" y="995"/>
                </a:lnTo>
                <a:lnTo>
                  <a:pt x="1539" y="997"/>
                </a:lnTo>
                <a:lnTo>
                  <a:pt x="1539" y="997"/>
                </a:lnTo>
                <a:lnTo>
                  <a:pt x="1543" y="999"/>
                </a:lnTo>
                <a:lnTo>
                  <a:pt x="1544" y="1002"/>
                </a:lnTo>
                <a:lnTo>
                  <a:pt x="1544" y="1011"/>
                </a:lnTo>
                <a:lnTo>
                  <a:pt x="1541" y="1021"/>
                </a:lnTo>
                <a:lnTo>
                  <a:pt x="1539" y="1029"/>
                </a:lnTo>
                <a:lnTo>
                  <a:pt x="1539" y="1029"/>
                </a:lnTo>
                <a:lnTo>
                  <a:pt x="1538" y="1034"/>
                </a:lnTo>
                <a:lnTo>
                  <a:pt x="1536" y="1039"/>
                </a:lnTo>
                <a:lnTo>
                  <a:pt x="1536" y="1042"/>
                </a:lnTo>
                <a:lnTo>
                  <a:pt x="1539" y="1045"/>
                </a:lnTo>
                <a:lnTo>
                  <a:pt x="1549" y="1052"/>
                </a:lnTo>
                <a:lnTo>
                  <a:pt x="1549" y="1052"/>
                </a:lnTo>
                <a:lnTo>
                  <a:pt x="1556" y="1055"/>
                </a:lnTo>
                <a:lnTo>
                  <a:pt x="1562" y="1055"/>
                </a:lnTo>
                <a:lnTo>
                  <a:pt x="1568" y="1052"/>
                </a:lnTo>
                <a:lnTo>
                  <a:pt x="1573" y="1048"/>
                </a:lnTo>
                <a:lnTo>
                  <a:pt x="1581" y="1040"/>
                </a:lnTo>
                <a:lnTo>
                  <a:pt x="1583" y="1035"/>
                </a:lnTo>
                <a:lnTo>
                  <a:pt x="1583" y="1035"/>
                </a:lnTo>
                <a:lnTo>
                  <a:pt x="1583" y="1032"/>
                </a:lnTo>
                <a:lnTo>
                  <a:pt x="1586" y="1026"/>
                </a:lnTo>
                <a:lnTo>
                  <a:pt x="1588" y="1023"/>
                </a:lnTo>
                <a:lnTo>
                  <a:pt x="1591" y="1019"/>
                </a:lnTo>
                <a:lnTo>
                  <a:pt x="1594" y="1019"/>
                </a:lnTo>
                <a:lnTo>
                  <a:pt x="1599" y="1019"/>
                </a:lnTo>
                <a:lnTo>
                  <a:pt x="1599" y="1019"/>
                </a:lnTo>
                <a:lnTo>
                  <a:pt x="1645" y="1031"/>
                </a:lnTo>
                <a:lnTo>
                  <a:pt x="1668" y="1037"/>
                </a:lnTo>
                <a:lnTo>
                  <a:pt x="1676" y="1040"/>
                </a:lnTo>
                <a:lnTo>
                  <a:pt x="1678" y="1042"/>
                </a:lnTo>
                <a:lnTo>
                  <a:pt x="1678" y="1042"/>
                </a:lnTo>
                <a:lnTo>
                  <a:pt x="1679" y="1045"/>
                </a:lnTo>
                <a:lnTo>
                  <a:pt x="1684" y="1048"/>
                </a:lnTo>
                <a:lnTo>
                  <a:pt x="1695" y="1055"/>
                </a:lnTo>
                <a:lnTo>
                  <a:pt x="1710" y="1060"/>
                </a:lnTo>
                <a:lnTo>
                  <a:pt x="1722" y="1063"/>
                </a:lnTo>
                <a:lnTo>
                  <a:pt x="1722" y="1063"/>
                </a:lnTo>
                <a:lnTo>
                  <a:pt x="1753" y="1066"/>
                </a:lnTo>
                <a:lnTo>
                  <a:pt x="1775" y="1068"/>
                </a:lnTo>
                <a:lnTo>
                  <a:pt x="1775" y="1068"/>
                </a:lnTo>
                <a:lnTo>
                  <a:pt x="1787" y="1074"/>
                </a:lnTo>
                <a:lnTo>
                  <a:pt x="1796" y="1079"/>
                </a:lnTo>
                <a:lnTo>
                  <a:pt x="1804" y="1082"/>
                </a:lnTo>
                <a:lnTo>
                  <a:pt x="1804" y="1082"/>
                </a:lnTo>
                <a:lnTo>
                  <a:pt x="1816" y="1079"/>
                </a:lnTo>
                <a:lnTo>
                  <a:pt x="1832" y="1076"/>
                </a:lnTo>
                <a:lnTo>
                  <a:pt x="1840" y="1074"/>
                </a:lnTo>
                <a:lnTo>
                  <a:pt x="1848" y="1072"/>
                </a:lnTo>
                <a:lnTo>
                  <a:pt x="1856" y="1074"/>
                </a:lnTo>
                <a:lnTo>
                  <a:pt x="1862" y="1077"/>
                </a:lnTo>
                <a:lnTo>
                  <a:pt x="1862" y="1077"/>
                </a:lnTo>
                <a:lnTo>
                  <a:pt x="1881" y="1092"/>
                </a:lnTo>
                <a:lnTo>
                  <a:pt x="1888" y="1096"/>
                </a:lnTo>
                <a:lnTo>
                  <a:pt x="1896" y="1104"/>
                </a:lnTo>
                <a:lnTo>
                  <a:pt x="1896" y="1104"/>
                </a:lnTo>
                <a:lnTo>
                  <a:pt x="1897" y="1109"/>
                </a:lnTo>
                <a:lnTo>
                  <a:pt x="1899" y="1114"/>
                </a:lnTo>
                <a:lnTo>
                  <a:pt x="1901" y="1122"/>
                </a:lnTo>
                <a:lnTo>
                  <a:pt x="1901" y="1129"/>
                </a:lnTo>
                <a:lnTo>
                  <a:pt x="1901" y="1130"/>
                </a:lnTo>
                <a:lnTo>
                  <a:pt x="1901" y="1130"/>
                </a:lnTo>
                <a:lnTo>
                  <a:pt x="1873" y="1135"/>
                </a:lnTo>
                <a:lnTo>
                  <a:pt x="1864" y="1138"/>
                </a:lnTo>
                <a:lnTo>
                  <a:pt x="1857" y="1141"/>
                </a:lnTo>
                <a:lnTo>
                  <a:pt x="1856" y="1143"/>
                </a:lnTo>
                <a:lnTo>
                  <a:pt x="1856" y="1145"/>
                </a:lnTo>
                <a:lnTo>
                  <a:pt x="1859" y="1146"/>
                </a:lnTo>
                <a:lnTo>
                  <a:pt x="1859" y="1146"/>
                </a:lnTo>
                <a:lnTo>
                  <a:pt x="1865" y="1148"/>
                </a:lnTo>
                <a:lnTo>
                  <a:pt x="1875" y="1149"/>
                </a:lnTo>
                <a:lnTo>
                  <a:pt x="1897" y="1151"/>
                </a:lnTo>
                <a:lnTo>
                  <a:pt x="1918" y="1153"/>
                </a:lnTo>
                <a:lnTo>
                  <a:pt x="1936" y="1153"/>
                </a:lnTo>
                <a:lnTo>
                  <a:pt x="1936" y="1153"/>
                </a:lnTo>
                <a:lnTo>
                  <a:pt x="1955" y="1153"/>
                </a:lnTo>
                <a:lnTo>
                  <a:pt x="1981" y="1151"/>
                </a:lnTo>
                <a:lnTo>
                  <a:pt x="2003" y="1146"/>
                </a:lnTo>
                <a:lnTo>
                  <a:pt x="2015" y="1145"/>
                </a:lnTo>
                <a:lnTo>
                  <a:pt x="2015" y="1145"/>
                </a:lnTo>
                <a:lnTo>
                  <a:pt x="2024" y="1143"/>
                </a:lnTo>
                <a:lnTo>
                  <a:pt x="2037" y="1141"/>
                </a:lnTo>
                <a:lnTo>
                  <a:pt x="2050" y="1141"/>
                </a:lnTo>
                <a:lnTo>
                  <a:pt x="2056" y="1143"/>
                </a:lnTo>
                <a:lnTo>
                  <a:pt x="2060" y="1145"/>
                </a:lnTo>
                <a:lnTo>
                  <a:pt x="2060" y="1145"/>
                </a:lnTo>
                <a:lnTo>
                  <a:pt x="2063" y="1148"/>
                </a:lnTo>
                <a:lnTo>
                  <a:pt x="2068" y="1154"/>
                </a:lnTo>
                <a:lnTo>
                  <a:pt x="2076" y="1161"/>
                </a:lnTo>
                <a:lnTo>
                  <a:pt x="2087" y="1167"/>
                </a:lnTo>
                <a:lnTo>
                  <a:pt x="2087" y="1167"/>
                </a:lnTo>
                <a:lnTo>
                  <a:pt x="2101" y="1175"/>
                </a:lnTo>
                <a:lnTo>
                  <a:pt x="2113" y="1185"/>
                </a:lnTo>
                <a:lnTo>
                  <a:pt x="2116" y="1188"/>
                </a:lnTo>
                <a:lnTo>
                  <a:pt x="2117" y="1193"/>
                </a:lnTo>
                <a:lnTo>
                  <a:pt x="2117" y="1196"/>
                </a:lnTo>
                <a:lnTo>
                  <a:pt x="2114" y="1199"/>
                </a:lnTo>
                <a:lnTo>
                  <a:pt x="2114" y="1199"/>
                </a:lnTo>
                <a:lnTo>
                  <a:pt x="2113" y="1202"/>
                </a:lnTo>
                <a:lnTo>
                  <a:pt x="2113" y="1206"/>
                </a:lnTo>
                <a:lnTo>
                  <a:pt x="2114" y="1209"/>
                </a:lnTo>
                <a:lnTo>
                  <a:pt x="2117" y="1212"/>
                </a:lnTo>
                <a:lnTo>
                  <a:pt x="2125" y="1215"/>
                </a:lnTo>
                <a:lnTo>
                  <a:pt x="2133" y="1218"/>
                </a:lnTo>
                <a:lnTo>
                  <a:pt x="2133" y="1218"/>
                </a:lnTo>
                <a:lnTo>
                  <a:pt x="2135" y="1217"/>
                </a:lnTo>
                <a:lnTo>
                  <a:pt x="2137" y="1215"/>
                </a:lnTo>
                <a:lnTo>
                  <a:pt x="2138" y="1210"/>
                </a:lnTo>
                <a:lnTo>
                  <a:pt x="2140" y="1191"/>
                </a:lnTo>
                <a:lnTo>
                  <a:pt x="2140" y="1165"/>
                </a:lnTo>
                <a:lnTo>
                  <a:pt x="2140" y="1165"/>
                </a:lnTo>
                <a:lnTo>
                  <a:pt x="2137" y="1162"/>
                </a:lnTo>
                <a:lnTo>
                  <a:pt x="2129" y="1154"/>
                </a:lnTo>
                <a:lnTo>
                  <a:pt x="2125" y="1149"/>
                </a:lnTo>
                <a:lnTo>
                  <a:pt x="2124" y="1145"/>
                </a:lnTo>
                <a:lnTo>
                  <a:pt x="2125" y="1140"/>
                </a:lnTo>
                <a:lnTo>
                  <a:pt x="2129" y="1137"/>
                </a:lnTo>
                <a:lnTo>
                  <a:pt x="2129" y="1137"/>
                </a:lnTo>
                <a:lnTo>
                  <a:pt x="2140" y="1132"/>
                </a:lnTo>
                <a:lnTo>
                  <a:pt x="2153" y="1127"/>
                </a:lnTo>
                <a:lnTo>
                  <a:pt x="2166" y="1124"/>
                </a:lnTo>
                <a:lnTo>
                  <a:pt x="2166" y="1124"/>
                </a:lnTo>
                <a:lnTo>
                  <a:pt x="2167" y="1106"/>
                </a:lnTo>
                <a:lnTo>
                  <a:pt x="2170" y="1093"/>
                </a:lnTo>
                <a:lnTo>
                  <a:pt x="2172" y="1088"/>
                </a:lnTo>
                <a:lnTo>
                  <a:pt x="2175" y="1087"/>
                </a:lnTo>
                <a:lnTo>
                  <a:pt x="2175" y="1087"/>
                </a:lnTo>
                <a:lnTo>
                  <a:pt x="2178" y="1087"/>
                </a:lnTo>
                <a:lnTo>
                  <a:pt x="2183" y="1087"/>
                </a:lnTo>
                <a:lnTo>
                  <a:pt x="2194" y="1090"/>
                </a:lnTo>
                <a:lnTo>
                  <a:pt x="2206" y="1096"/>
                </a:lnTo>
                <a:lnTo>
                  <a:pt x="2214" y="1100"/>
                </a:lnTo>
                <a:lnTo>
                  <a:pt x="2214" y="1100"/>
                </a:lnTo>
                <a:lnTo>
                  <a:pt x="2231" y="1114"/>
                </a:lnTo>
                <a:lnTo>
                  <a:pt x="2243" y="1124"/>
                </a:lnTo>
                <a:lnTo>
                  <a:pt x="2247" y="1127"/>
                </a:lnTo>
                <a:lnTo>
                  <a:pt x="2254" y="1129"/>
                </a:lnTo>
                <a:lnTo>
                  <a:pt x="2254" y="1129"/>
                </a:lnTo>
                <a:lnTo>
                  <a:pt x="2340" y="1143"/>
                </a:lnTo>
                <a:lnTo>
                  <a:pt x="2395" y="1154"/>
                </a:lnTo>
                <a:lnTo>
                  <a:pt x="2424" y="1157"/>
                </a:lnTo>
                <a:lnTo>
                  <a:pt x="2424" y="1157"/>
                </a:lnTo>
                <a:lnTo>
                  <a:pt x="2434" y="1157"/>
                </a:lnTo>
                <a:lnTo>
                  <a:pt x="2442" y="1157"/>
                </a:lnTo>
                <a:lnTo>
                  <a:pt x="2445" y="1156"/>
                </a:lnTo>
                <a:lnTo>
                  <a:pt x="2450" y="1153"/>
                </a:lnTo>
                <a:lnTo>
                  <a:pt x="2453" y="1149"/>
                </a:lnTo>
                <a:lnTo>
                  <a:pt x="2456" y="1145"/>
                </a:lnTo>
                <a:lnTo>
                  <a:pt x="2456" y="1145"/>
                </a:lnTo>
                <a:lnTo>
                  <a:pt x="2459" y="1138"/>
                </a:lnTo>
                <a:lnTo>
                  <a:pt x="2459" y="1132"/>
                </a:lnTo>
                <a:lnTo>
                  <a:pt x="2458" y="1122"/>
                </a:lnTo>
                <a:lnTo>
                  <a:pt x="2456" y="1117"/>
                </a:lnTo>
                <a:lnTo>
                  <a:pt x="2458" y="1114"/>
                </a:lnTo>
                <a:lnTo>
                  <a:pt x="2459" y="1111"/>
                </a:lnTo>
                <a:lnTo>
                  <a:pt x="2464" y="1109"/>
                </a:lnTo>
                <a:lnTo>
                  <a:pt x="2464" y="1109"/>
                </a:lnTo>
                <a:lnTo>
                  <a:pt x="2466" y="1109"/>
                </a:lnTo>
                <a:lnTo>
                  <a:pt x="2467" y="1108"/>
                </a:lnTo>
                <a:lnTo>
                  <a:pt x="2466" y="1103"/>
                </a:lnTo>
                <a:lnTo>
                  <a:pt x="2462" y="1098"/>
                </a:lnTo>
                <a:lnTo>
                  <a:pt x="2458" y="1092"/>
                </a:lnTo>
                <a:lnTo>
                  <a:pt x="2445" y="1080"/>
                </a:lnTo>
                <a:lnTo>
                  <a:pt x="2438" y="1074"/>
                </a:lnTo>
                <a:lnTo>
                  <a:pt x="2438" y="1074"/>
                </a:lnTo>
                <a:lnTo>
                  <a:pt x="2469" y="1037"/>
                </a:lnTo>
                <a:lnTo>
                  <a:pt x="2469" y="1037"/>
                </a:lnTo>
                <a:lnTo>
                  <a:pt x="2472" y="1035"/>
                </a:lnTo>
                <a:lnTo>
                  <a:pt x="2475" y="1032"/>
                </a:lnTo>
                <a:lnTo>
                  <a:pt x="2480" y="1032"/>
                </a:lnTo>
                <a:lnTo>
                  <a:pt x="2487" y="1032"/>
                </a:lnTo>
                <a:lnTo>
                  <a:pt x="2498" y="1034"/>
                </a:lnTo>
                <a:lnTo>
                  <a:pt x="2507" y="1040"/>
                </a:lnTo>
                <a:lnTo>
                  <a:pt x="2507" y="1040"/>
                </a:lnTo>
                <a:lnTo>
                  <a:pt x="2538" y="1063"/>
                </a:lnTo>
                <a:lnTo>
                  <a:pt x="2554" y="1077"/>
                </a:lnTo>
                <a:lnTo>
                  <a:pt x="2559" y="1084"/>
                </a:lnTo>
                <a:lnTo>
                  <a:pt x="2560" y="1088"/>
                </a:lnTo>
                <a:lnTo>
                  <a:pt x="2560" y="1088"/>
                </a:lnTo>
                <a:lnTo>
                  <a:pt x="2559" y="1093"/>
                </a:lnTo>
                <a:lnTo>
                  <a:pt x="2556" y="1100"/>
                </a:lnTo>
                <a:lnTo>
                  <a:pt x="2546" y="1109"/>
                </a:lnTo>
                <a:lnTo>
                  <a:pt x="2536" y="1117"/>
                </a:lnTo>
                <a:lnTo>
                  <a:pt x="2533" y="1122"/>
                </a:lnTo>
                <a:lnTo>
                  <a:pt x="2533" y="1125"/>
                </a:lnTo>
                <a:lnTo>
                  <a:pt x="2533" y="1125"/>
                </a:lnTo>
                <a:lnTo>
                  <a:pt x="2533" y="1129"/>
                </a:lnTo>
                <a:lnTo>
                  <a:pt x="2532" y="1132"/>
                </a:lnTo>
                <a:lnTo>
                  <a:pt x="2530" y="1138"/>
                </a:lnTo>
                <a:lnTo>
                  <a:pt x="2528" y="1143"/>
                </a:lnTo>
                <a:lnTo>
                  <a:pt x="2530" y="1146"/>
                </a:lnTo>
                <a:lnTo>
                  <a:pt x="2532" y="1151"/>
                </a:lnTo>
                <a:lnTo>
                  <a:pt x="2538" y="1156"/>
                </a:lnTo>
                <a:lnTo>
                  <a:pt x="2538" y="1156"/>
                </a:lnTo>
                <a:lnTo>
                  <a:pt x="2544" y="1159"/>
                </a:lnTo>
                <a:lnTo>
                  <a:pt x="2548" y="1159"/>
                </a:lnTo>
                <a:lnTo>
                  <a:pt x="2552" y="1156"/>
                </a:lnTo>
                <a:lnTo>
                  <a:pt x="2556" y="1151"/>
                </a:lnTo>
                <a:lnTo>
                  <a:pt x="2560" y="1141"/>
                </a:lnTo>
                <a:lnTo>
                  <a:pt x="2564" y="1137"/>
                </a:lnTo>
                <a:lnTo>
                  <a:pt x="2567" y="1132"/>
                </a:lnTo>
                <a:lnTo>
                  <a:pt x="2567" y="1132"/>
                </a:lnTo>
                <a:lnTo>
                  <a:pt x="2578" y="1129"/>
                </a:lnTo>
                <a:lnTo>
                  <a:pt x="2589" y="1125"/>
                </a:lnTo>
                <a:lnTo>
                  <a:pt x="2609" y="1121"/>
                </a:lnTo>
                <a:lnTo>
                  <a:pt x="2609" y="1121"/>
                </a:lnTo>
                <a:lnTo>
                  <a:pt x="2617" y="1117"/>
                </a:lnTo>
                <a:lnTo>
                  <a:pt x="2621" y="1113"/>
                </a:lnTo>
                <a:lnTo>
                  <a:pt x="2625" y="1109"/>
                </a:lnTo>
                <a:lnTo>
                  <a:pt x="2626" y="1103"/>
                </a:lnTo>
                <a:lnTo>
                  <a:pt x="2628" y="1096"/>
                </a:lnTo>
                <a:lnTo>
                  <a:pt x="2626" y="1090"/>
                </a:lnTo>
                <a:lnTo>
                  <a:pt x="2621" y="1084"/>
                </a:lnTo>
                <a:lnTo>
                  <a:pt x="2621" y="1084"/>
                </a:lnTo>
                <a:lnTo>
                  <a:pt x="2615" y="1077"/>
                </a:lnTo>
                <a:lnTo>
                  <a:pt x="2612" y="1071"/>
                </a:lnTo>
                <a:lnTo>
                  <a:pt x="2607" y="1060"/>
                </a:lnTo>
                <a:lnTo>
                  <a:pt x="2605" y="1053"/>
                </a:lnTo>
                <a:lnTo>
                  <a:pt x="2599" y="1048"/>
                </a:lnTo>
                <a:lnTo>
                  <a:pt x="2591" y="1043"/>
                </a:lnTo>
                <a:lnTo>
                  <a:pt x="2580" y="1037"/>
                </a:lnTo>
                <a:lnTo>
                  <a:pt x="2580" y="1037"/>
                </a:lnTo>
                <a:lnTo>
                  <a:pt x="2552" y="1026"/>
                </a:lnTo>
                <a:lnTo>
                  <a:pt x="2541" y="1021"/>
                </a:lnTo>
                <a:lnTo>
                  <a:pt x="2532" y="1015"/>
                </a:lnTo>
                <a:lnTo>
                  <a:pt x="2525" y="1008"/>
                </a:lnTo>
                <a:lnTo>
                  <a:pt x="2520" y="1003"/>
                </a:lnTo>
                <a:lnTo>
                  <a:pt x="2520" y="999"/>
                </a:lnTo>
                <a:lnTo>
                  <a:pt x="2522" y="994"/>
                </a:lnTo>
                <a:lnTo>
                  <a:pt x="2522" y="994"/>
                </a:lnTo>
                <a:lnTo>
                  <a:pt x="2525" y="989"/>
                </a:lnTo>
                <a:lnTo>
                  <a:pt x="2528" y="982"/>
                </a:lnTo>
                <a:lnTo>
                  <a:pt x="2533" y="968"/>
                </a:lnTo>
                <a:lnTo>
                  <a:pt x="2535" y="952"/>
                </a:lnTo>
                <a:lnTo>
                  <a:pt x="2535" y="942"/>
                </a:lnTo>
                <a:lnTo>
                  <a:pt x="2535" y="942"/>
                </a:lnTo>
                <a:lnTo>
                  <a:pt x="2535" y="939"/>
                </a:lnTo>
                <a:lnTo>
                  <a:pt x="2536" y="936"/>
                </a:lnTo>
                <a:lnTo>
                  <a:pt x="2540" y="926"/>
                </a:lnTo>
                <a:lnTo>
                  <a:pt x="2543" y="921"/>
                </a:lnTo>
                <a:lnTo>
                  <a:pt x="2548" y="918"/>
                </a:lnTo>
                <a:lnTo>
                  <a:pt x="2552" y="915"/>
                </a:lnTo>
                <a:lnTo>
                  <a:pt x="2559" y="913"/>
                </a:lnTo>
                <a:lnTo>
                  <a:pt x="2559" y="913"/>
                </a:lnTo>
                <a:lnTo>
                  <a:pt x="2567" y="910"/>
                </a:lnTo>
                <a:lnTo>
                  <a:pt x="2573" y="904"/>
                </a:lnTo>
                <a:lnTo>
                  <a:pt x="2573" y="904"/>
                </a:lnTo>
                <a:lnTo>
                  <a:pt x="2575" y="897"/>
                </a:lnTo>
                <a:lnTo>
                  <a:pt x="2576" y="888"/>
                </a:lnTo>
                <a:lnTo>
                  <a:pt x="2576" y="878"/>
                </a:lnTo>
                <a:lnTo>
                  <a:pt x="2572" y="867"/>
                </a:lnTo>
                <a:lnTo>
                  <a:pt x="2572" y="867"/>
                </a:lnTo>
                <a:lnTo>
                  <a:pt x="2564" y="849"/>
                </a:lnTo>
                <a:lnTo>
                  <a:pt x="2557" y="835"/>
                </a:lnTo>
                <a:lnTo>
                  <a:pt x="2552" y="820"/>
                </a:lnTo>
                <a:lnTo>
                  <a:pt x="2552" y="814"/>
                </a:lnTo>
                <a:lnTo>
                  <a:pt x="2554" y="809"/>
                </a:lnTo>
                <a:lnTo>
                  <a:pt x="2554" y="809"/>
                </a:lnTo>
                <a:lnTo>
                  <a:pt x="2557" y="796"/>
                </a:lnTo>
                <a:lnTo>
                  <a:pt x="2559" y="780"/>
                </a:lnTo>
                <a:lnTo>
                  <a:pt x="2560" y="761"/>
                </a:lnTo>
                <a:lnTo>
                  <a:pt x="2560" y="761"/>
                </a:lnTo>
                <a:lnTo>
                  <a:pt x="2575" y="767"/>
                </a:lnTo>
                <a:lnTo>
                  <a:pt x="2586" y="771"/>
                </a:lnTo>
                <a:lnTo>
                  <a:pt x="2593" y="772"/>
                </a:lnTo>
                <a:lnTo>
                  <a:pt x="2596" y="771"/>
                </a:lnTo>
                <a:lnTo>
                  <a:pt x="2596" y="771"/>
                </a:lnTo>
                <a:lnTo>
                  <a:pt x="2596" y="767"/>
                </a:lnTo>
                <a:lnTo>
                  <a:pt x="2596" y="763"/>
                </a:lnTo>
                <a:lnTo>
                  <a:pt x="2591" y="755"/>
                </a:lnTo>
                <a:lnTo>
                  <a:pt x="2589" y="750"/>
                </a:lnTo>
                <a:lnTo>
                  <a:pt x="2589" y="746"/>
                </a:lnTo>
                <a:lnTo>
                  <a:pt x="2593" y="743"/>
                </a:lnTo>
                <a:lnTo>
                  <a:pt x="2597" y="742"/>
                </a:lnTo>
                <a:lnTo>
                  <a:pt x="2597" y="742"/>
                </a:lnTo>
                <a:lnTo>
                  <a:pt x="2610" y="742"/>
                </a:lnTo>
                <a:lnTo>
                  <a:pt x="2618" y="745"/>
                </a:lnTo>
                <a:lnTo>
                  <a:pt x="2628" y="748"/>
                </a:lnTo>
                <a:lnTo>
                  <a:pt x="2644" y="750"/>
                </a:lnTo>
                <a:lnTo>
                  <a:pt x="2644" y="750"/>
                </a:lnTo>
                <a:lnTo>
                  <a:pt x="2663" y="750"/>
                </a:lnTo>
                <a:lnTo>
                  <a:pt x="2681" y="753"/>
                </a:lnTo>
                <a:lnTo>
                  <a:pt x="2695" y="755"/>
                </a:lnTo>
                <a:lnTo>
                  <a:pt x="2702" y="755"/>
                </a:lnTo>
                <a:lnTo>
                  <a:pt x="2708" y="753"/>
                </a:lnTo>
                <a:lnTo>
                  <a:pt x="2708" y="753"/>
                </a:lnTo>
                <a:lnTo>
                  <a:pt x="2719" y="750"/>
                </a:lnTo>
                <a:lnTo>
                  <a:pt x="2731" y="750"/>
                </a:lnTo>
                <a:lnTo>
                  <a:pt x="2734" y="750"/>
                </a:lnTo>
                <a:lnTo>
                  <a:pt x="2739" y="751"/>
                </a:lnTo>
                <a:lnTo>
                  <a:pt x="2743" y="755"/>
                </a:lnTo>
                <a:lnTo>
                  <a:pt x="2748" y="758"/>
                </a:lnTo>
                <a:lnTo>
                  <a:pt x="2748" y="758"/>
                </a:lnTo>
                <a:lnTo>
                  <a:pt x="2751" y="763"/>
                </a:lnTo>
                <a:lnTo>
                  <a:pt x="2751" y="767"/>
                </a:lnTo>
                <a:lnTo>
                  <a:pt x="2750" y="771"/>
                </a:lnTo>
                <a:lnTo>
                  <a:pt x="2747" y="772"/>
                </a:lnTo>
                <a:lnTo>
                  <a:pt x="2737" y="777"/>
                </a:lnTo>
                <a:lnTo>
                  <a:pt x="2727" y="783"/>
                </a:lnTo>
                <a:lnTo>
                  <a:pt x="2727" y="783"/>
                </a:lnTo>
                <a:lnTo>
                  <a:pt x="2718" y="791"/>
                </a:lnTo>
                <a:lnTo>
                  <a:pt x="2708" y="798"/>
                </a:lnTo>
                <a:lnTo>
                  <a:pt x="2703" y="806"/>
                </a:lnTo>
                <a:lnTo>
                  <a:pt x="2698" y="814"/>
                </a:lnTo>
                <a:lnTo>
                  <a:pt x="2698" y="814"/>
                </a:lnTo>
                <a:lnTo>
                  <a:pt x="2698" y="822"/>
                </a:lnTo>
                <a:lnTo>
                  <a:pt x="2697" y="830"/>
                </a:lnTo>
                <a:lnTo>
                  <a:pt x="2694" y="835"/>
                </a:lnTo>
                <a:lnTo>
                  <a:pt x="2690" y="838"/>
                </a:lnTo>
                <a:lnTo>
                  <a:pt x="2684" y="840"/>
                </a:lnTo>
                <a:lnTo>
                  <a:pt x="2676" y="840"/>
                </a:lnTo>
                <a:lnTo>
                  <a:pt x="2676" y="840"/>
                </a:lnTo>
                <a:lnTo>
                  <a:pt x="2668" y="838"/>
                </a:lnTo>
                <a:lnTo>
                  <a:pt x="2662" y="835"/>
                </a:lnTo>
                <a:lnTo>
                  <a:pt x="2655" y="827"/>
                </a:lnTo>
                <a:lnTo>
                  <a:pt x="2652" y="824"/>
                </a:lnTo>
                <a:lnTo>
                  <a:pt x="2649" y="824"/>
                </a:lnTo>
                <a:lnTo>
                  <a:pt x="2644" y="825"/>
                </a:lnTo>
                <a:lnTo>
                  <a:pt x="2637" y="830"/>
                </a:lnTo>
                <a:lnTo>
                  <a:pt x="2637" y="830"/>
                </a:lnTo>
                <a:lnTo>
                  <a:pt x="2613" y="849"/>
                </a:lnTo>
                <a:lnTo>
                  <a:pt x="2609" y="856"/>
                </a:lnTo>
                <a:lnTo>
                  <a:pt x="2607" y="862"/>
                </a:lnTo>
                <a:lnTo>
                  <a:pt x="2607" y="862"/>
                </a:lnTo>
                <a:lnTo>
                  <a:pt x="2609" y="865"/>
                </a:lnTo>
                <a:lnTo>
                  <a:pt x="2610" y="868"/>
                </a:lnTo>
                <a:lnTo>
                  <a:pt x="2618" y="872"/>
                </a:lnTo>
                <a:lnTo>
                  <a:pt x="2625" y="875"/>
                </a:lnTo>
                <a:lnTo>
                  <a:pt x="2626" y="878"/>
                </a:lnTo>
                <a:lnTo>
                  <a:pt x="2625" y="881"/>
                </a:lnTo>
                <a:lnTo>
                  <a:pt x="2625" y="881"/>
                </a:lnTo>
                <a:lnTo>
                  <a:pt x="2621" y="885"/>
                </a:lnTo>
                <a:lnTo>
                  <a:pt x="2617" y="888"/>
                </a:lnTo>
                <a:lnTo>
                  <a:pt x="2612" y="891"/>
                </a:lnTo>
                <a:lnTo>
                  <a:pt x="2607" y="896"/>
                </a:lnTo>
                <a:lnTo>
                  <a:pt x="2607" y="896"/>
                </a:lnTo>
                <a:lnTo>
                  <a:pt x="2613" y="901"/>
                </a:lnTo>
                <a:lnTo>
                  <a:pt x="2621" y="909"/>
                </a:lnTo>
                <a:lnTo>
                  <a:pt x="2621" y="909"/>
                </a:lnTo>
                <a:lnTo>
                  <a:pt x="2626" y="913"/>
                </a:lnTo>
                <a:lnTo>
                  <a:pt x="2634" y="918"/>
                </a:lnTo>
                <a:lnTo>
                  <a:pt x="2654" y="928"/>
                </a:lnTo>
                <a:lnTo>
                  <a:pt x="2662" y="931"/>
                </a:lnTo>
                <a:lnTo>
                  <a:pt x="2670" y="936"/>
                </a:lnTo>
                <a:lnTo>
                  <a:pt x="2674" y="941"/>
                </a:lnTo>
                <a:lnTo>
                  <a:pt x="2676" y="944"/>
                </a:lnTo>
                <a:lnTo>
                  <a:pt x="2676" y="947"/>
                </a:lnTo>
                <a:lnTo>
                  <a:pt x="2676" y="947"/>
                </a:lnTo>
                <a:lnTo>
                  <a:pt x="2676" y="954"/>
                </a:lnTo>
                <a:lnTo>
                  <a:pt x="2674" y="958"/>
                </a:lnTo>
                <a:lnTo>
                  <a:pt x="2671" y="968"/>
                </a:lnTo>
                <a:lnTo>
                  <a:pt x="2671" y="973"/>
                </a:lnTo>
                <a:lnTo>
                  <a:pt x="2671" y="979"/>
                </a:lnTo>
                <a:lnTo>
                  <a:pt x="2674" y="987"/>
                </a:lnTo>
                <a:lnTo>
                  <a:pt x="2679" y="997"/>
                </a:lnTo>
                <a:lnTo>
                  <a:pt x="2679" y="997"/>
                </a:lnTo>
                <a:lnTo>
                  <a:pt x="2682" y="1005"/>
                </a:lnTo>
                <a:lnTo>
                  <a:pt x="2684" y="1011"/>
                </a:lnTo>
                <a:lnTo>
                  <a:pt x="2682" y="1016"/>
                </a:lnTo>
                <a:lnTo>
                  <a:pt x="2681" y="1019"/>
                </a:lnTo>
                <a:lnTo>
                  <a:pt x="2678" y="1023"/>
                </a:lnTo>
                <a:lnTo>
                  <a:pt x="2676" y="1027"/>
                </a:lnTo>
                <a:lnTo>
                  <a:pt x="2676" y="1032"/>
                </a:lnTo>
                <a:lnTo>
                  <a:pt x="2679" y="1040"/>
                </a:lnTo>
                <a:lnTo>
                  <a:pt x="2679" y="1040"/>
                </a:lnTo>
                <a:lnTo>
                  <a:pt x="2686" y="1053"/>
                </a:lnTo>
                <a:lnTo>
                  <a:pt x="2689" y="1055"/>
                </a:lnTo>
                <a:lnTo>
                  <a:pt x="2694" y="1056"/>
                </a:lnTo>
                <a:lnTo>
                  <a:pt x="2700" y="1056"/>
                </a:lnTo>
                <a:lnTo>
                  <a:pt x="2711" y="1056"/>
                </a:lnTo>
                <a:lnTo>
                  <a:pt x="2711" y="1056"/>
                </a:lnTo>
                <a:lnTo>
                  <a:pt x="2719" y="1058"/>
                </a:lnTo>
                <a:lnTo>
                  <a:pt x="2723" y="1060"/>
                </a:lnTo>
                <a:lnTo>
                  <a:pt x="2724" y="1061"/>
                </a:lnTo>
                <a:lnTo>
                  <a:pt x="2727" y="1069"/>
                </a:lnTo>
                <a:lnTo>
                  <a:pt x="2732" y="1084"/>
                </a:lnTo>
                <a:lnTo>
                  <a:pt x="2732" y="1084"/>
                </a:lnTo>
                <a:lnTo>
                  <a:pt x="2737" y="1096"/>
                </a:lnTo>
                <a:lnTo>
                  <a:pt x="2740" y="1103"/>
                </a:lnTo>
                <a:lnTo>
                  <a:pt x="2742" y="1109"/>
                </a:lnTo>
                <a:lnTo>
                  <a:pt x="2743" y="1121"/>
                </a:lnTo>
                <a:lnTo>
                  <a:pt x="2743" y="1121"/>
                </a:lnTo>
                <a:lnTo>
                  <a:pt x="2743" y="1125"/>
                </a:lnTo>
                <a:lnTo>
                  <a:pt x="2747" y="1122"/>
                </a:lnTo>
                <a:lnTo>
                  <a:pt x="2756" y="1101"/>
                </a:lnTo>
                <a:lnTo>
                  <a:pt x="2763" y="1090"/>
                </a:lnTo>
                <a:lnTo>
                  <a:pt x="2771" y="1079"/>
                </a:lnTo>
                <a:lnTo>
                  <a:pt x="2776" y="1074"/>
                </a:lnTo>
                <a:lnTo>
                  <a:pt x="2779" y="1071"/>
                </a:lnTo>
                <a:lnTo>
                  <a:pt x="2784" y="1069"/>
                </a:lnTo>
                <a:lnTo>
                  <a:pt x="2790" y="1071"/>
                </a:lnTo>
                <a:lnTo>
                  <a:pt x="2790" y="1071"/>
                </a:lnTo>
                <a:lnTo>
                  <a:pt x="2806" y="1076"/>
                </a:lnTo>
                <a:lnTo>
                  <a:pt x="2812" y="1079"/>
                </a:lnTo>
                <a:lnTo>
                  <a:pt x="2819" y="1082"/>
                </a:lnTo>
                <a:lnTo>
                  <a:pt x="2822" y="1085"/>
                </a:lnTo>
                <a:lnTo>
                  <a:pt x="2827" y="1090"/>
                </a:lnTo>
                <a:lnTo>
                  <a:pt x="2833" y="1104"/>
                </a:lnTo>
                <a:lnTo>
                  <a:pt x="2833" y="1104"/>
                </a:lnTo>
                <a:lnTo>
                  <a:pt x="2835" y="1111"/>
                </a:lnTo>
                <a:lnTo>
                  <a:pt x="2833" y="1116"/>
                </a:lnTo>
                <a:lnTo>
                  <a:pt x="2830" y="1117"/>
                </a:lnTo>
                <a:lnTo>
                  <a:pt x="2825" y="1119"/>
                </a:lnTo>
                <a:lnTo>
                  <a:pt x="2820" y="1121"/>
                </a:lnTo>
                <a:lnTo>
                  <a:pt x="2816" y="1122"/>
                </a:lnTo>
                <a:lnTo>
                  <a:pt x="2812" y="1127"/>
                </a:lnTo>
                <a:lnTo>
                  <a:pt x="2812" y="1135"/>
                </a:lnTo>
                <a:lnTo>
                  <a:pt x="2812" y="1135"/>
                </a:lnTo>
                <a:lnTo>
                  <a:pt x="2812" y="1153"/>
                </a:lnTo>
                <a:lnTo>
                  <a:pt x="2811" y="1167"/>
                </a:lnTo>
                <a:lnTo>
                  <a:pt x="2812" y="1172"/>
                </a:lnTo>
                <a:lnTo>
                  <a:pt x="2814" y="1177"/>
                </a:lnTo>
                <a:lnTo>
                  <a:pt x="2819" y="1182"/>
                </a:lnTo>
                <a:lnTo>
                  <a:pt x="2827" y="1183"/>
                </a:lnTo>
                <a:lnTo>
                  <a:pt x="2827" y="1183"/>
                </a:lnTo>
                <a:lnTo>
                  <a:pt x="2835" y="1183"/>
                </a:lnTo>
                <a:lnTo>
                  <a:pt x="2845" y="1183"/>
                </a:lnTo>
                <a:lnTo>
                  <a:pt x="2854" y="1180"/>
                </a:lnTo>
                <a:lnTo>
                  <a:pt x="2862" y="1175"/>
                </a:lnTo>
                <a:lnTo>
                  <a:pt x="2870" y="1170"/>
                </a:lnTo>
                <a:lnTo>
                  <a:pt x="2877" y="1164"/>
                </a:lnTo>
                <a:lnTo>
                  <a:pt x="2880" y="1156"/>
                </a:lnTo>
                <a:lnTo>
                  <a:pt x="2881" y="1149"/>
                </a:lnTo>
                <a:lnTo>
                  <a:pt x="2881" y="1149"/>
                </a:lnTo>
                <a:lnTo>
                  <a:pt x="2883" y="1141"/>
                </a:lnTo>
                <a:lnTo>
                  <a:pt x="2885" y="1133"/>
                </a:lnTo>
                <a:lnTo>
                  <a:pt x="2888" y="1127"/>
                </a:lnTo>
                <a:lnTo>
                  <a:pt x="2891" y="1121"/>
                </a:lnTo>
                <a:lnTo>
                  <a:pt x="2896" y="1114"/>
                </a:lnTo>
                <a:lnTo>
                  <a:pt x="2901" y="1109"/>
                </a:lnTo>
                <a:lnTo>
                  <a:pt x="2914" y="1100"/>
                </a:lnTo>
                <a:lnTo>
                  <a:pt x="2914" y="1100"/>
                </a:lnTo>
                <a:lnTo>
                  <a:pt x="2925" y="1093"/>
                </a:lnTo>
                <a:lnTo>
                  <a:pt x="2928" y="1090"/>
                </a:lnTo>
                <a:lnTo>
                  <a:pt x="2930" y="1085"/>
                </a:lnTo>
                <a:lnTo>
                  <a:pt x="2931" y="1080"/>
                </a:lnTo>
                <a:lnTo>
                  <a:pt x="2930" y="1076"/>
                </a:lnTo>
                <a:lnTo>
                  <a:pt x="2928" y="1061"/>
                </a:lnTo>
                <a:lnTo>
                  <a:pt x="2928" y="1061"/>
                </a:lnTo>
                <a:lnTo>
                  <a:pt x="2926" y="1053"/>
                </a:lnTo>
                <a:lnTo>
                  <a:pt x="2926" y="1045"/>
                </a:lnTo>
                <a:lnTo>
                  <a:pt x="2928" y="1037"/>
                </a:lnTo>
                <a:lnTo>
                  <a:pt x="2930" y="1031"/>
                </a:lnTo>
                <a:lnTo>
                  <a:pt x="2934" y="1026"/>
                </a:lnTo>
                <a:lnTo>
                  <a:pt x="2939" y="1021"/>
                </a:lnTo>
                <a:lnTo>
                  <a:pt x="2946" y="1019"/>
                </a:lnTo>
                <a:lnTo>
                  <a:pt x="2954" y="1019"/>
                </a:lnTo>
                <a:lnTo>
                  <a:pt x="2954" y="1019"/>
                </a:lnTo>
                <a:lnTo>
                  <a:pt x="2962" y="1021"/>
                </a:lnTo>
                <a:lnTo>
                  <a:pt x="2968" y="1024"/>
                </a:lnTo>
                <a:lnTo>
                  <a:pt x="2978" y="1031"/>
                </a:lnTo>
                <a:lnTo>
                  <a:pt x="2989" y="1039"/>
                </a:lnTo>
                <a:lnTo>
                  <a:pt x="2997" y="1042"/>
                </a:lnTo>
                <a:lnTo>
                  <a:pt x="3007" y="1045"/>
                </a:lnTo>
                <a:lnTo>
                  <a:pt x="3007" y="1045"/>
                </a:lnTo>
                <a:lnTo>
                  <a:pt x="3024" y="1048"/>
                </a:lnTo>
                <a:lnTo>
                  <a:pt x="3039" y="1053"/>
                </a:lnTo>
                <a:lnTo>
                  <a:pt x="3045" y="1056"/>
                </a:lnTo>
                <a:lnTo>
                  <a:pt x="3050" y="1061"/>
                </a:lnTo>
                <a:lnTo>
                  <a:pt x="3053" y="1068"/>
                </a:lnTo>
                <a:lnTo>
                  <a:pt x="3058" y="1074"/>
                </a:lnTo>
                <a:lnTo>
                  <a:pt x="3058" y="1074"/>
                </a:lnTo>
                <a:lnTo>
                  <a:pt x="3060" y="1082"/>
                </a:lnTo>
                <a:lnTo>
                  <a:pt x="3058" y="1090"/>
                </a:lnTo>
                <a:lnTo>
                  <a:pt x="3055" y="1095"/>
                </a:lnTo>
                <a:lnTo>
                  <a:pt x="3050" y="1101"/>
                </a:lnTo>
                <a:lnTo>
                  <a:pt x="3039" y="1111"/>
                </a:lnTo>
                <a:lnTo>
                  <a:pt x="3034" y="1116"/>
                </a:lnTo>
                <a:lnTo>
                  <a:pt x="3029" y="1121"/>
                </a:lnTo>
                <a:lnTo>
                  <a:pt x="3029" y="1121"/>
                </a:lnTo>
                <a:lnTo>
                  <a:pt x="3028" y="1127"/>
                </a:lnTo>
                <a:lnTo>
                  <a:pt x="3028" y="1132"/>
                </a:lnTo>
                <a:lnTo>
                  <a:pt x="3029" y="1135"/>
                </a:lnTo>
                <a:lnTo>
                  <a:pt x="3032" y="1140"/>
                </a:lnTo>
                <a:lnTo>
                  <a:pt x="3039" y="1146"/>
                </a:lnTo>
                <a:lnTo>
                  <a:pt x="3048" y="1151"/>
                </a:lnTo>
                <a:lnTo>
                  <a:pt x="3048" y="1151"/>
                </a:lnTo>
                <a:lnTo>
                  <a:pt x="3055" y="1156"/>
                </a:lnTo>
                <a:lnTo>
                  <a:pt x="3058" y="1164"/>
                </a:lnTo>
                <a:lnTo>
                  <a:pt x="3060" y="1172"/>
                </a:lnTo>
                <a:lnTo>
                  <a:pt x="3060" y="1186"/>
                </a:lnTo>
                <a:lnTo>
                  <a:pt x="3060" y="1186"/>
                </a:lnTo>
                <a:lnTo>
                  <a:pt x="3058" y="1193"/>
                </a:lnTo>
                <a:lnTo>
                  <a:pt x="3056" y="1198"/>
                </a:lnTo>
                <a:lnTo>
                  <a:pt x="3052" y="1202"/>
                </a:lnTo>
                <a:lnTo>
                  <a:pt x="3047" y="1207"/>
                </a:lnTo>
                <a:lnTo>
                  <a:pt x="3034" y="1215"/>
                </a:lnTo>
                <a:lnTo>
                  <a:pt x="3018" y="1225"/>
                </a:lnTo>
                <a:lnTo>
                  <a:pt x="3018" y="1225"/>
                </a:lnTo>
                <a:lnTo>
                  <a:pt x="3010" y="1230"/>
                </a:lnTo>
                <a:lnTo>
                  <a:pt x="3003" y="1233"/>
                </a:lnTo>
                <a:lnTo>
                  <a:pt x="2997" y="1236"/>
                </a:lnTo>
                <a:lnTo>
                  <a:pt x="2991" y="1236"/>
                </a:lnTo>
                <a:lnTo>
                  <a:pt x="2979" y="1236"/>
                </a:lnTo>
                <a:lnTo>
                  <a:pt x="2970" y="1235"/>
                </a:lnTo>
                <a:lnTo>
                  <a:pt x="2970" y="1235"/>
                </a:lnTo>
                <a:lnTo>
                  <a:pt x="2959" y="1233"/>
                </a:lnTo>
                <a:lnTo>
                  <a:pt x="2942" y="1233"/>
                </a:lnTo>
                <a:lnTo>
                  <a:pt x="2925" y="1235"/>
                </a:lnTo>
                <a:lnTo>
                  <a:pt x="2925" y="1235"/>
                </a:lnTo>
                <a:lnTo>
                  <a:pt x="2923" y="1231"/>
                </a:lnTo>
                <a:lnTo>
                  <a:pt x="2915" y="1228"/>
                </a:lnTo>
                <a:lnTo>
                  <a:pt x="2910" y="1226"/>
                </a:lnTo>
                <a:lnTo>
                  <a:pt x="2906" y="1226"/>
                </a:lnTo>
                <a:lnTo>
                  <a:pt x="2899" y="1228"/>
                </a:lnTo>
                <a:lnTo>
                  <a:pt x="2893" y="1231"/>
                </a:lnTo>
                <a:lnTo>
                  <a:pt x="2893" y="1231"/>
                </a:lnTo>
                <a:lnTo>
                  <a:pt x="2881" y="1241"/>
                </a:lnTo>
                <a:lnTo>
                  <a:pt x="2872" y="1246"/>
                </a:lnTo>
                <a:lnTo>
                  <a:pt x="2867" y="1249"/>
                </a:lnTo>
                <a:lnTo>
                  <a:pt x="2865" y="1252"/>
                </a:lnTo>
                <a:lnTo>
                  <a:pt x="2865" y="1254"/>
                </a:lnTo>
                <a:lnTo>
                  <a:pt x="2869" y="1257"/>
                </a:lnTo>
                <a:lnTo>
                  <a:pt x="2869" y="1257"/>
                </a:lnTo>
                <a:lnTo>
                  <a:pt x="2870" y="1262"/>
                </a:lnTo>
                <a:lnTo>
                  <a:pt x="2872" y="1265"/>
                </a:lnTo>
                <a:lnTo>
                  <a:pt x="2872" y="1270"/>
                </a:lnTo>
                <a:lnTo>
                  <a:pt x="2870" y="1275"/>
                </a:lnTo>
                <a:lnTo>
                  <a:pt x="2864" y="1284"/>
                </a:lnTo>
                <a:lnTo>
                  <a:pt x="2856" y="1292"/>
                </a:lnTo>
                <a:lnTo>
                  <a:pt x="2856" y="1292"/>
                </a:lnTo>
                <a:lnTo>
                  <a:pt x="2854" y="1296"/>
                </a:lnTo>
                <a:lnTo>
                  <a:pt x="2854" y="1297"/>
                </a:lnTo>
                <a:lnTo>
                  <a:pt x="2859" y="1305"/>
                </a:lnTo>
                <a:lnTo>
                  <a:pt x="2861" y="1308"/>
                </a:lnTo>
                <a:lnTo>
                  <a:pt x="2861" y="1316"/>
                </a:lnTo>
                <a:lnTo>
                  <a:pt x="2856" y="1324"/>
                </a:lnTo>
                <a:lnTo>
                  <a:pt x="2848" y="1336"/>
                </a:lnTo>
                <a:lnTo>
                  <a:pt x="2848" y="1336"/>
                </a:lnTo>
                <a:lnTo>
                  <a:pt x="2820" y="1365"/>
                </a:lnTo>
                <a:lnTo>
                  <a:pt x="2812" y="1369"/>
                </a:lnTo>
                <a:lnTo>
                  <a:pt x="2801" y="1376"/>
                </a:lnTo>
                <a:lnTo>
                  <a:pt x="2801" y="1376"/>
                </a:lnTo>
                <a:lnTo>
                  <a:pt x="2793" y="1377"/>
                </a:lnTo>
                <a:lnTo>
                  <a:pt x="2787" y="1377"/>
                </a:lnTo>
                <a:lnTo>
                  <a:pt x="2774" y="1373"/>
                </a:lnTo>
                <a:lnTo>
                  <a:pt x="2767" y="1371"/>
                </a:lnTo>
                <a:lnTo>
                  <a:pt x="2763" y="1371"/>
                </a:lnTo>
                <a:lnTo>
                  <a:pt x="2756" y="1373"/>
                </a:lnTo>
                <a:lnTo>
                  <a:pt x="2750" y="1377"/>
                </a:lnTo>
                <a:lnTo>
                  <a:pt x="2750" y="1377"/>
                </a:lnTo>
                <a:lnTo>
                  <a:pt x="2743" y="1387"/>
                </a:lnTo>
                <a:lnTo>
                  <a:pt x="2742" y="1390"/>
                </a:lnTo>
                <a:lnTo>
                  <a:pt x="2740" y="1392"/>
                </a:lnTo>
                <a:lnTo>
                  <a:pt x="2734" y="1397"/>
                </a:lnTo>
                <a:lnTo>
                  <a:pt x="2734" y="1397"/>
                </a:lnTo>
                <a:lnTo>
                  <a:pt x="2732" y="1398"/>
                </a:lnTo>
                <a:lnTo>
                  <a:pt x="2731" y="1401"/>
                </a:lnTo>
                <a:lnTo>
                  <a:pt x="2731" y="1408"/>
                </a:lnTo>
                <a:lnTo>
                  <a:pt x="2734" y="1427"/>
                </a:lnTo>
                <a:lnTo>
                  <a:pt x="2734" y="1437"/>
                </a:lnTo>
                <a:lnTo>
                  <a:pt x="2732" y="1445"/>
                </a:lnTo>
                <a:lnTo>
                  <a:pt x="2731" y="1446"/>
                </a:lnTo>
                <a:lnTo>
                  <a:pt x="2727" y="1450"/>
                </a:lnTo>
                <a:lnTo>
                  <a:pt x="2724" y="1451"/>
                </a:lnTo>
                <a:lnTo>
                  <a:pt x="2718" y="1451"/>
                </a:lnTo>
                <a:lnTo>
                  <a:pt x="2718" y="1451"/>
                </a:lnTo>
                <a:lnTo>
                  <a:pt x="2694" y="1450"/>
                </a:lnTo>
                <a:lnTo>
                  <a:pt x="2674" y="1450"/>
                </a:lnTo>
                <a:lnTo>
                  <a:pt x="2666" y="1451"/>
                </a:lnTo>
                <a:lnTo>
                  <a:pt x="2660" y="1454"/>
                </a:lnTo>
                <a:lnTo>
                  <a:pt x="2655" y="1459"/>
                </a:lnTo>
                <a:lnTo>
                  <a:pt x="2654" y="1467"/>
                </a:lnTo>
                <a:lnTo>
                  <a:pt x="2654" y="1467"/>
                </a:lnTo>
                <a:lnTo>
                  <a:pt x="2650" y="1483"/>
                </a:lnTo>
                <a:lnTo>
                  <a:pt x="2647" y="1491"/>
                </a:lnTo>
                <a:lnTo>
                  <a:pt x="2645" y="1496"/>
                </a:lnTo>
                <a:lnTo>
                  <a:pt x="2642" y="1498"/>
                </a:lnTo>
                <a:lnTo>
                  <a:pt x="2629" y="1504"/>
                </a:lnTo>
                <a:lnTo>
                  <a:pt x="2629" y="1504"/>
                </a:lnTo>
                <a:lnTo>
                  <a:pt x="2623" y="1509"/>
                </a:lnTo>
                <a:lnTo>
                  <a:pt x="2620" y="1512"/>
                </a:lnTo>
                <a:lnTo>
                  <a:pt x="2618" y="1519"/>
                </a:lnTo>
                <a:lnTo>
                  <a:pt x="2617" y="1525"/>
                </a:lnTo>
                <a:lnTo>
                  <a:pt x="2615" y="1532"/>
                </a:lnTo>
                <a:lnTo>
                  <a:pt x="2613" y="1541"/>
                </a:lnTo>
                <a:lnTo>
                  <a:pt x="2609" y="1551"/>
                </a:lnTo>
                <a:lnTo>
                  <a:pt x="2602" y="1562"/>
                </a:lnTo>
                <a:lnTo>
                  <a:pt x="2602" y="1562"/>
                </a:lnTo>
                <a:lnTo>
                  <a:pt x="2594" y="1575"/>
                </a:lnTo>
                <a:lnTo>
                  <a:pt x="2588" y="1589"/>
                </a:lnTo>
                <a:lnTo>
                  <a:pt x="2584" y="1604"/>
                </a:lnTo>
                <a:lnTo>
                  <a:pt x="2583" y="1618"/>
                </a:lnTo>
                <a:lnTo>
                  <a:pt x="2583" y="1631"/>
                </a:lnTo>
                <a:lnTo>
                  <a:pt x="2586" y="1642"/>
                </a:lnTo>
                <a:lnTo>
                  <a:pt x="2589" y="1647"/>
                </a:lnTo>
                <a:lnTo>
                  <a:pt x="2593" y="1652"/>
                </a:lnTo>
                <a:lnTo>
                  <a:pt x="2597" y="1655"/>
                </a:lnTo>
                <a:lnTo>
                  <a:pt x="2602" y="1657"/>
                </a:lnTo>
                <a:lnTo>
                  <a:pt x="2602" y="1657"/>
                </a:lnTo>
                <a:lnTo>
                  <a:pt x="2612" y="1660"/>
                </a:lnTo>
                <a:lnTo>
                  <a:pt x="2621" y="1660"/>
                </a:lnTo>
                <a:lnTo>
                  <a:pt x="2633" y="1658"/>
                </a:lnTo>
                <a:lnTo>
                  <a:pt x="2636" y="1658"/>
                </a:lnTo>
                <a:lnTo>
                  <a:pt x="2639" y="1660"/>
                </a:lnTo>
                <a:lnTo>
                  <a:pt x="2642" y="1665"/>
                </a:lnTo>
                <a:lnTo>
                  <a:pt x="2644" y="1671"/>
                </a:lnTo>
                <a:lnTo>
                  <a:pt x="2644" y="1671"/>
                </a:lnTo>
                <a:lnTo>
                  <a:pt x="2645" y="1681"/>
                </a:lnTo>
                <a:lnTo>
                  <a:pt x="2645" y="1694"/>
                </a:lnTo>
                <a:lnTo>
                  <a:pt x="2647" y="1719"/>
                </a:lnTo>
                <a:lnTo>
                  <a:pt x="2649" y="1732"/>
                </a:lnTo>
                <a:lnTo>
                  <a:pt x="2652" y="1742"/>
                </a:lnTo>
                <a:lnTo>
                  <a:pt x="2655" y="1747"/>
                </a:lnTo>
                <a:lnTo>
                  <a:pt x="2657" y="1750"/>
                </a:lnTo>
                <a:lnTo>
                  <a:pt x="2660" y="1751"/>
                </a:lnTo>
                <a:lnTo>
                  <a:pt x="2665" y="1751"/>
                </a:lnTo>
                <a:lnTo>
                  <a:pt x="2665" y="1751"/>
                </a:lnTo>
                <a:lnTo>
                  <a:pt x="2673" y="1751"/>
                </a:lnTo>
                <a:lnTo>
                  <a:pt x="2679" y="1748"/>
                </a:lnTo>
                <a:lnTo>
                  <a:pt x="2690" y="1743"/>
                </a:lnTo>
                <a:lnTo>
                  <a:pt x="2695" y="1740"/>
                </a:lnTo>
                <a:lnTo>
                  <a:pt x="2702" y="1739"/>
                </a:lnTo>
                <a:lnTo>
                  <a:pt x="2708" y="1737"/>
                </a:lnTo>
                <a:lnTo>
                  <a:pt x="2716" y="1739"/>
                </a:lnTo>
                <a:lnTo>
                  <a:pt x="2716" y="1739"/>
                </a:lnTo>
                <a:lnTo>
                  <a:pt x="2739" y="1745"/>
                </a:lnTo>
                <a:lnTo>
                  <a:pt x="2769" y="1756"/>
                </a:lnTo>
                <a:lnTo>
                  <a:pt x="2798" y="1767"/>
                </a:lnTo>
                <a:lnTo>
                  <a:pt x="2817" y="1776"/>
                </a:lnTo>
                <a:lnTo>
                  <a:pt x="2817" y="1776"/>
                </a:lnTo>
                <a:lnTo>
                  <a:pt x="2822" y="1777"/>
                </a:lnTo>
                <a:lnTo>
                  <a:pt x="2825" y="1780"/>
                </a:lnTo>
                <a:lnTo>
                  <a:pt x="2830" y="1790"/>
                </a:lnTo>
                <a:lnTo>
                  <a:pt x="2833" y="1795"/>
                </a:lnTo>
                <a:lnTo>
                  <a:pt x="2837" y="1798"/>
                </a:lnTo>
                <a:lnTo>
                  <a:pt x="2843" y="1801"/>
                </a:lnTo>
                <a:lnTo>
                  <a:pt x="2851" y="1803"/>
                </a:lnTo>
                <a:lnTo>
                  <a:pt x="2851" y="1803"/>
                </a:lnTo>
                <a:lnTo>
                  <a:pt x="2872" y="1806"/>
                </a:lnTo>
                <a:lnTo>
                  <a:pt x="2883" y="1809"/>
                </a:lnTo>
                <a:lnTo>
                  <a:pt x="2891" y="1812"/>
                </a:lnTo>
                <a:lnTo>
                  <a:pt x="2899" y="1817"/>
                </a:lnTo>
                <a:lnTo>
                  <a:pt x="2906" y="1822"/>
                </a:lnTo>
                <a:lnTo>
                  <a:pt x="2912" y="1829"/>
                </a:lnTo>
                <a:lnTo>
                  <a:pt x="2914" y="1835"/>
                </a:lnTo>
                <a:lnTo>
                  <a:pt x="2914" y="1835"/>
                </a:lnTo>
                <a:lnTo>
                  <a:pt x="2917" y="1841"/>
                </a:lnTo>
                <a:lnTo>
                  <a:pt x="2920" y="1845"/>
                </a:lnTo>
                <a:lnTo>
                  <a:pt x="2925" y="1846"/>
                </a:lnTo>
                <a:lnTo>
                  <a:pt x="2930" y="1846"/>
                </a:lnTo>
                <a:lnTo>
                  <a:pt x="2941" y="1846"/>
                </a:lnTo>
                <a:lnTo>
                  <a:pt x="2954" y="1846"/>
                </a:lnTo>
                <a:lnTo>
                  <a:pt x="2954" y="1846"/>
                </a:lnTo>
                <a:lnTo>
                  <a:pt x="2960" y="1846"/>
                </a:lnTo>
                <a:lnTo>
                  <a:pt x="2970" y="1845"/>
                </a:lnTo>
                <a:lnTo>
                  <a:pt x="2991" y="1838"/>
                </a:lnTo>
                <a:lnTo>
                  <a:pt x="3002" y="1838"/>
                </a:lnTo>
                <a:lnTo>
                  <a:pt x="3011" y="1838"/>
                </a:lnTo>
                <a:lnTo>
                  <a:pt x="3016" y="1840"/>
                </a:lnTo>
                <a:lnTo>
                  <a:pt x="3021" y="1841"/>
                </a:lnTo>
                <a:lnTo>
                  <a:pt x="3024" y="1845"/>
                </a:lnTo>
                <a:lnTo>
                  <a:pt x="3028" y="1849"/>
                </a:lnTo>
                <a:lnTo>
                  <a:pt x="3028" y="1849"/>
                </a:lnTo>
                <a:lnTo>
                  <a:pt x="3031" y="1857"/>
                </a:lnTo>
                <a:lnTo>
                  <a:pt x="3032" y="1865"/>
                </a:lnTo>
                <a:lnTo>
                  <a:pt x="3031" y="1873"/>
                </a:lnTo>
                <a:lnTo>
                  <a:pt x="3029" y="1880"/>
                </a:lnTo>
                <a:lnTo>
                  <a:pt x="3026" y="1894"/>
                </a:lnTo>
                <a:lnTo>
                  <a:pt x="3026" y="1902"/>
                </a:lnTo>
                <a:lnTo>
                  <a:pt x="3028" y="1912"/>
                </a:lnTo>
                <a:lnTo>
                  <a:pt x="3028" y="1912"/>
                </a:lnTo>
                <a:lnTo>
                  <a:pt x="3029" y="1920"/>
                </a:lnTo>
                <a:lnTo>
                  <a:pt x="3031" y="1930"/>
                </a:lnTo>
                <a:lnTo>
                  <a:pt x="3031" y="1947"/>
                </a:lnTo>
                <a:lnTo>
                  <a:pt x="3032" y="1955"/>
                </a:lnTo>
                <a:lnTo>
                  <a:pt x="3032" y="1962"/>
                </a:lnTo>
                <a:lnTo>
                  <a:pt x="3034" y="1968"/>
                </a:lnTo>
                <a:lnTo>
                  <a:pt x="3039" y="1973"/>
                </a:lnTo>
                <a:lnTo>
                  <a:pt x="3039" y="1973"/>
                </a:lnTo>
                <a:lnTo>
                  <a:pt x="3055" y="1986"/>
                </a:lnTo>
                <a:lnTo>
                  <a:pt x="3061" y="1991"/>
                </a:lnTo>
                <a:lnTo>
                  <a:pt x="3066" y="1997"/>
                </a:lnTo>
                <a:lnTo>
                  <a:pt x="3066" y="1997"/>
                </a:lnTo>
                <a:lnTo>
                  <a:pt x="3074" y="2003"/>
                </a:lnTo>
                <a:lnTo>
                  <a:pt x="3085" y="2012"/>
                </a:lnTo>
                <a:lnTo>
                  <a:pt x="3090" y="2016"/>
                </a:lnTo>
                <a:lnTo>
                  <a:pt x="3095" y="2021"/>
                </a:lnTo>
                <a:lnTo>
                  <a:pt x="3098" y="2028"/>
                </a:lnTo>
                <a:lnTo>
                  <a:pt x="3098" y="2034"/>
                </a:lnTo>
                <a:lnTo>
                  <a:pt x="3098" y="2034"/>
                </a:lnTo>
                <a:lnTo>
                  <a:pt x="3100" y="2037"/>
                </a:lnTo>
                <a:lnTo>
                  <a:pt x="3101" y="2037"/>
                </a:lnTo>
                <a:lnTo>
                  <a:pt x="3109" y="2028"/>
                </a:lnTo>
                <a:lnTo>
                  <a:pt x="3114" y="2021"/>
                </a:lnTo>
                <a:lnTo>
                  <a:pt x="3121" y="2016"/>
                </a:lnTo>
                <a:lnTo>
                  <a:pt x="3124" y="2015"/>
                </a:lnTo>
                <a:lnTo>
                  <a:pt x="3127" y="2015"/>
                </a:lnTo>
                <a:lnTo>
                  <a:pt x="3132" y="2016"/>
                </a:lnTo>
                <a:lnTo>
                  <a:pt x="3137" y="2018"/>
                </a:lnTo>
                <a:lnTo>
                  <a:pt x="3137" y="2018"/>
                </a:lnTo>
                <a:lnTo>
                  <a:pt x="3143" y="2021"/>
                </a:lnTo>
                <a:lnTo>
                  <a:pt x="3150" y="2021"/>
                </a:lnTo>
                <a:lnTo>
                  <a:pt x="3153" y="2018"/>
                </a:lnTo>
                <a:lnTo>
                  <a:pt x="3156" y="2013"/>
                </a:lnTo>
                <a:lnTo>
                  <a:pt x="3159" y="1999"/>
                </a:lnTo>
                <a:lnTo>
                  <a:pt x="3164" y="1983"/>
                </a:lnTo>
                <a:lnTo>
                  <a:pt x="3164" y="1983"/>
                </a:lnTo>
                <a:lnTo>
                  <a:pt x="3164" y="1975"/>
                </a:lnTo>
                <a:lnTo>
                  <a:pt x="3164" y="1968"/>
                </a:lnTo>
                <a:lnTo>
                  <a:pt x="3161" y="1960"/>
                </a:lnTo>
                <a:lnTo>
                  <a:pt x="3156" y="1952"/>
                </a:lnTo>
                <a:lnTo>
                  <a:pt x="3153" y="1942"/>
                </a:lnTo>
                <a:lnTo>
                  <a:pt x="3150" y="1934"/>
                </a:lnTo>
                <a:lnTo>
                  <a:pt x="3146" y="1925"/>
                </a:lnTo>
                <a:lnTo>
                  <a:pt x="3148" y="1914"/>
                </a:lnTo>
                <a:lnTo>
                  <a:pt x="3148" y="1914"/>
                </a:lnTo>
                <a:lnTo>
                  <a:pt x="3148" y="1902"/>
                </a:lnTo>
                <a:lnTo>
                  <a:pt x="3146" y="1894"/>
                </a:lnTo>
                <a:lnTo>
                  <a:pt x="3140" y="1880"/>
                </a:lnTo>
                <a:lnTo>
                  <a:pt x="3138" y="1875"/>
                </a:lnTo>
                <a:lnTo>
                  <a:pt x="3138" y="1869"/>
                </a:lnTo>
                <a:lnTo>
                  <a:pt x="3142" y="1865"/>
                </a:lnTo>
                <a:lnTo>
                  <a:pt x="3150" y="1861"/>
                </a:lnTo>
                <a:lnTo>
                  <a:pt x="3150" y="1861"/>
                </a:lnTo>
                <a:lnTo>
                  <a:pt x="3174" y="1849"/>
                </a:lnTo>
                <a:lnTo>
                  <a:pt x="3185" y="1843"/>
                </a:lnTo>
                <a:lnTo>
                  <a:pt x="3196" y="1833"/>
                </a:lnTo>
                <a:lnTo>
                  <a:pt x="3207" y="1825"/>
                </a:lnTo>
                <a:lnTo>
                  <a:pt x="3215" y="1814"/>
                </a:lnTo>
                <a:lnTo>
                  <a:pt x="3220" y="1801"/>
                </a:lnTo>
                <a:lnTo>
                  <a:pt x="3222" y="1795"/>
                </a:lnTo>
                <a:lnTo>
                  <a:pt x="3222" y="1788"/>
                </a:lnTo>
                <a:lnTo>
                  <a:pt x="3222" y="1788"/>
                </a:lnTo>
                <a:lnTo>
                  <a:pt x="3219" y="1774"/>
                </a:lnTo>
                <a:lnTo>
                  <a:pt x="3212" y="1756"/>
                </a:lnTo>
                <a:lnTo>
                  <a:pt x="3203" y="1739"/>
                </a:lnTo>
                <a:lnTo>
                  <a:pt x="3193" y="1719"/>
                </a:lnTo>
                <a:lnTo>
                  <a:pt x="3182" y="1703"/>
                </a:lnTo>
                <a:lnTo>
                  <a:pt x="3172" y="1690"/>
                </a:lnTo>
                <a:lnTo>
                  <a:pt x="3162" y="1681"/>
                </a:lnTo>
                <a:lnTo>
                  <a:pt x="3156" y="1676"/>
                </a:lnTo>
                <a:lnTo>
                  <a:pt x="3156" y="1676"/>
                </a:lnTo>
                <a:lnTo>
                  <a:pt x="3153" y="1673"/>
                </a:lnTo>
                <a:lnTo>
                  <a:pt x="3150" y="1666"/>
                </a:lnTo>
                <a:lnTo>
                  <a:pt x="3146" y="1660"/>
                </a:lnTo>
                <a:lnTo>
                  <a:pt x="3146" y="1654"/>
                </a:lnTo>
                <a:lnTo>
                  <a:pt x="3146" y="1645"/>
                </a:lnTo>
                <a:lnTo>
                  <a:pt x="3150" y="1639"/>
                </a:lnTo>
                <a:lnTo>
                  <a:pt x="3156" y="1636"/>
                </a:lnTo>
                <a:lnTo>
                  <a:pt x="3166" y="1634"/>
                </a:lnTo>
                <a:lnTo>
                  <a:pt x="3166" y="1634"/>
                </a:lnTo>
                <a:lnTo>
                  <a:pt x="3177" y="1633"/>
                </a:lnTo>
                <a:lnTo>
                  <a:pt x="3185" y="1631"/>
                </a:lnTo>
                <a:lnTo>
                  <a:pt x="3193" y="1628"/>
                </a:lnTo>
                <a:lnTo>
                  <a:pt x="3198" y="1623"/>
                </a:lnTo>
                <a:lnTo>
                  <a:pt x="3203" y="1618"/>
                </a:lnTo>
                <a:lnTo>
                  <a:pt x="3204" y="1612"/>
                </a:lnTo>
                <a:lnTo>
                  <a:pt x="3204" y="1607"/>
                </a:lnTo>
                <a:lnTo>
                  <a:pt x="3203" y="1602"/>
                </a:lnTo>
                <a:lnTo>
                  <a:pt x="3203" y="1602"/>
                </a:lnTo>
                <a:lnTo>
                  <a:pt x="3196" y="1588"/>
                </a:lnTo>
                <a:lnTo>
                  <a:pt x="3188" y="1570"/>
                </a:lnTo>
                <a:lnTo>
                  <a:pt x="3186" y="1560"/>
                </a:lnTo>
                <a:lnTo>
                  <a:pt x="3185" y="1549"/>
                </a:lnTo>
                <a:lnTo>
                  <a:pt x="3185" y="1541"/>
                </a:lnTo>
                <a:lnTo>
                  <a:pt x="3186" y="1532"/>
                </a:lnTo>
                <a:lnTo>
                  <a:pt x="3186" y="1532"/>
                </a:lnTo>
                <a:lnTo>
                  <a:pt x="3188" y="1528"/>
                </a:lnTo>
                <a:lnTo>
                  <a:pt x="3188" y="1523"/>
                </a:lnTo>
                <a:lnTo>
                  <a:pt x="3186" y="1515"/>
                </a:lnTo>
                <a:lnTo>
                  <a:pt x="3178" y="1496"/>
                </a:lnTo>
                <a:lnTo>
                  <a:pt x="3177" y="1488"/>
                </a:lnTo>
                <a:lnTo>
                  <a:pt x="3177" y="1483"/>
                </a:lnTo>
                <a:lnTo>
                  <a:pt x="3178" y="1480"/>
                </a:lnTo>
                <a:lnTo>
                  <a:pt x="3180" y="1475"/>
                </a:lnTo>
                <a:lnTo>
                  <a:pt x="3185" y="1472"/>
                </a:lnTo>
                <a:lnTo>
                  <a:pt x="3191" y="1471"/>
                </a:lnTo>
                <a:lnTo>
                  <a:pt x="3198" y="1467"/>
                </a:lnTo>
                <a:lnTo>
                  <a:pt x="3198" y="1467"/>
                </a:lnTo>
                <a:lnTo>
                  <a:pt x="3215" y="1464"/>
                </a:lnTo>
                <a:lnTo>
                  <a:pt x="3233" y="1464"/>
                </a:lnTo>
                <a:lnTo>
                  <a:pt x="3251" y="1467"/>
                </a:lnTo>
                <a:lnTo>
                  <a:pt x="3267" y="1471"/>
                </a:lnTo>
                <a:lnTo>
                  <a:pt x="3291" y="1477"/>
                </a:lnTo>
                <a:lnTo>
                  <a:pt x="3300" y="1479"/>
                </a:lnTo>
                <a:lnTo>
                  <a:pt x="3305" y="1479"/>
                </a:lnTo>
                <a:lnTo>
                  <a:pt x="3305" y="1479"/>
                </a:lnTo>
                <a:lnTo>
                  <a:pt x="3310" y="1475"/>
                </a:lnTo>
                <a:lnTo>
                  <a:pt x="3320" y="1471"/>
                </a:lnTo>
                <a:lnTo>
                  <a:pt x="3325" y="1469"/>
                </a:lnTo>
                <a:lnTo>
                  <a:pt x="3331" y="1467"/>
                </a:lnTo>
                <a:lnTo>
                  <a:pt x="3337" y="1469"/>
                </a:lnTo>
                <a:lnTo>
                  <a:pt x="3347" y="1472"/>
                </a:lnTo>
                <a:lnTo>
                  <a:pt x="3347" y="1472"/>
                </a:lnTo>
                <a:lnTo>
                  <a:pt x="3363" y="1482"/>
                </a:lnTo>
                <a:lnTo>
                  <a:pt x="3379" y="1495"/>
                </a:lnTo>
                <a:lnTo>
                  <a:pt x="3394" y="1506"/>
                </a:lnTo>
                <a:lnTo>
                  <a:pt x="3400" y="1509"/>
                </a:lnTo>
                <a:lnTo>
                  <a:pt x="3406" y="1512"/>
                </a:lnTo>
                <a:lnTo>
                  <a:pt x="3406" y="1512"/>
                </a:lnTo>
                <a:lnTo>
                  <a:pt x="3410" y="1514"/>
                </a:lnTo>
                <a:lnTo>
                  <a:pt x="3410" y="1517"/>
                </a:lnTo>
                <a:lnTo>
                  <a:pt x="3403" y="1523"/>
                </a:lnTo>
                <a:lnTo>
                  <a:pt x="3402" y="1527"/>
                </a:lnTo>
                <a:lnTo>
                  <a:pt x="3402" y="1528"/>
                </a:lnTo>
                <a:lnTo>
                  <a:pt x="3403" y="1530"/>
                </a:lnTo>
                <a:lnTo>
                  <a:pt x="3408" y="1535"/>
                </a:lnTo>
                <a:lnTo>
                  <a:pt x="3421" y="1536"/>
                </a:lnTo>
                <a:lnTo>
                  <a:pt x="3421" y="1536"/>
                </a:lnTo>
                <a:lnTo>
                  <a:pt x="3445" y="1540"/>
                </a:lnTo>
                <a:lnTo>
                  <a:pt x="3461" y="1540"/>
                </a:lnTo>
                <a:lnTo>
                  <a:pt x="3467" y="1541"/>
                </a:lnTo>
                <a:lnTo>
                  <a:pt x="3472" y="1541"/>
                </a:lnTo>
                <a:lnTo>
                  <a:pt x="3475" y="1544"/>
                </a:lnTo>
                <a:lnTo>
                  <a:pt x="3480" y="1549"/>
                </a:lnTo>
                <a:lnTo>
                  <a:pt x="3480" y="1549"/>
                </a:lnTo>
                <a:lnTo>
                  <a:pt x="3483" y="1552"/>
                </a:lnTo>
                <a:lnTo>
                  <a:pt x="3483" y="1557"/>
                </a:lnTo>
                <a:lnTo>
                  <a:pt x="3482" y="1560"/>
                </a:lnTo>
                <a:lnTo>
                  <a:pt x="3480" y="1564"/>
                </a:lnTo>
                <a:lnTo>
                  <a:pt x="3479" y="1568"/>
                </a:lnTo>
                <a:lnTo>
                  <a:pt x="3475" y="1575"/>
                </a:lnTo>
                <a:lnTo>
                  <a:pt x="3475" y="1583"/>
                </a:lnTo>
                <a:lnTo>
                  <a:pt x="3475" y="1593"/>
                </a:lnTo>
                <a:lnTo>
                  <a:pt x="3475" y="1593"/>
                </a:lnTo>
                <a:lnTo>
                  <a:pt x="3477" y="1602"/>
                </a:lnTo>
                <a:lnTo>
                  <a:pt x="3480" y="1610"/>
                </a:lnTo>
                <a:lnTo>
                  <a:pt x="3487" y="1623"/>
                </a:lnTo>
                <a:lnTo>
                  <a:pt x="3490" y="1633"/>
                </a:lnTo>
                <a:lnTo>
                  <a:pt x="3490" y="1639"/>
                </a:lnTo>
                <a:lnTo>
                  <a:pt x="3490" y="1645"/>
                </a:lnTo>
                <a:lnTo>
                  <a:pt x="3490" y="1645"/>
                </a:lnTo>
                <a:lnTo>
                  <a:pt x="3488" y="1652"/>
                </a:lnTo>
                <a:lnTo>
                  <a:pt x="3490" y="1654"/>
                </a:lnTo>
                <a:lnTo>
                  <a:pt x="3493" y="1655"/>
                </a:lnTo>
                <a:lnTo>
                  <a:pt x="3496" y="1654"/>
                </a:lnTo>
                <a:lnTo>
                  <a:pt x="3503" y="1654"/>
                </a:lnTo>
                <a:lnTo>
                  <a:pt x="3508" y="1654"/>
                </a:lnTo>
                <a:lnTo>
                  <a:pt x="3516" y="1657"/>
                </a:lnTo>
                <a:lnTo>
                  <a:pt x="3522" y="1663"/>
                </a:lnTo>
                <a:lnTo>
                  <a:pt x="3522" y="1663"/>
                </a:lnTo>
                <a:lnTo>
                  <a:pt x="3535" y="1678"/>
                </a:lnTo>
                <a:lnTo>
                  <a:pt x="3541" y="1682"/>
                </a:lnTo>
                <a:lnTo>
                  <a:pt x="3546" y="1686"/>
                </a:lnTo>
                <a:lnTo>
                  <a:pt x="3551" y="1687"/>
                </a:lnTo>
                <a:lnTo>
                  <a:pt x="3556" y="1687"/>
                </a:lnTo>
                <a:lnTo>
                  <a:pt x="3559" y="1687"/>
                </a:lnTo>
                <a:lnTo>
                  <a:pt x="3560" y="1684"/>
                </a:lnTo>
                <a:lnTo>
                  <a:pt x="3560" y="1684"/>
                </a:lnTo>
                <a:lnTo>
                  <a:pt x="3565" y="1676"/>
                </a:lnTo>
                <a:lnTo>
                  <a:pt x="3572" y="1665"/>
                </a:lnTo>
                <a:lnTo>
                  <a:pt x="3575" y="1660"/>
                </a:lnTo>
                <a:lnTo>
                  <a:pt x="3580" y="1657"/>
                </a:lnTo>
                <a:lnTo>
                  <a:pt x="3585" y="1655"/>
                </a:lnTo>
                <a:lnTo>
                  <a:pt x="3591" y="1657"/>
                </a:lnTo>
                <a:lnTo>
                  <a:pt x="3591" y="1657"/>
                </a:lnTo>
                <a:lnTo>
                  <a:pt x="3597" y="1660"/>
                </a:lnTo>
                <a:lnTo>
                  <a:pt x="3604" y="1660"/>
                </a:lnTo>
                <a:lnTo>
                  <a:pt x="3610" y="1658"/>
                </a:lnTo>
                <a:lnTo>
                  <a:pt x="3617" y="1655"/>
                </a:lnTo>
                <a:lnTo>
                  <a:pt x="3621" y="1650"/>
                </a:lnTo>
                <a:lnTo>
                  <a:pt x="3625" y="1644"/>
                </a:lnTo>
                <a:lnTo>
                  <a:pt x="3626" y="1637"/>
                </a:lnTo>
                <a:lnTo>
                  <a:pt x="3626" y="1629"/>
                </a:lnTo>
                <a:lnTo>
                  <a:pt x="3626" y="1629"/>
                </a:lnTo>
                <a:lnTo>
                  <a:pt x="3623" y="1613"/>
                </a:lnTo>
                <a:lnTo>
                  <a:pt x="3623" y="1605"/>
                </a:lnTo>
                <a:lnTo>
                  <a:pt x="3625" y="1599"/>
                </a:lnTo>
                <a:lnTo>
                  <a:pt x="3626" y="1594"/>
                </a:lnTo>
                <a:lnTo>
                  <a:pt x="3630" y="1589"/>
                </a:lnTo>
                <a:lnTo>
                  <a:pt x="3634" y="1588"/>
                </a:lnTo>
                <a:lnTo>
                  <a:pt x="3639" y="1586"/>
                </a:lnTo>
                <a:lnTo>
                  <a:pt x="3639" y="1586"/>
                </a:lnTo>
                <a:lnTo>
                  <a:pt x="3647" y="1586"/>
                </a:lnTo>
                <a:lnTo>
                  <a:pt x="3654" y="1588"/>
                </a:lnTo>
                <a:lnTo>
                  <a:pt x="3660" y="1589"/>
                </a:lnTo>
                <a:lnTo>
                  <a:pt x="3666" y="1594"/>
                </a:lnTo>
                <a:lnTo>
                  <a:pt x="3678" y="1602"/>
                </a:lnTo>
                <a:lnTo>
                  <a:pt x="3684" y="1610"/>
                </a:lnTo>
                <a:lnTo>
                  <a:pt x="3684" y="1610"/>
                </a:lnTo>
                <a:lnTo>
                  <a:pt x="3687" y="1621"/>
                </a:lnTo>
                <a:lnTo>
                  <a:pt x="3691" y="1634"/>
                </a:lnTo>
                <a:lnTo>
                  <a:pt x="3695" y="1649"/>
                </a:lnTo>
                <a:lnTo>
                  <a:pt x="3699" y="1654"/>
                </a:lnTo>
                <a:lnTo>
                  <a:pt x="3702" y="1657"/>
                </a:lnTo>
                <a:lnTo>
                  <a:pt x="3702" y="1657"/>
                </a:lnTo>
                <a:lnTo>
                  <a:pt x="3707" y="1662"/>
                </a:lnTo>
                <a:lnTo>
                  <a:pt x="3710" y="1670"/>
                </a:lnTo>
                <a:lnTo>
                  <a:pt x="3719" y="1690"/>
                </a:lnTo>
                <a:lnTo>
                  <a:pt x="3724" y="1702"/>
                </a:lnTo>
                <a:lnTo>
                  <a:pt x="3731" y="1711"/>
                </a:lnTo>
                <a:lnTo>
                  <a:pt x="3735" y="1721"/>
                </a:lnTo>
                <a:lnTo>
                  <a:pt x="3743" y="1726"/>
                </a:lnTo>
                <a:lnTo>
                  <a:pt x="3743" y="1726"/>
                </a:lnTo>
                <a:lnTo>
                  <a:pt x="3750" y="1731"/>
                </a:lnTo>
                <a:lnTo>
                  <a:pt x="3756" y="1737"/>
                </a:lnTo>
                <a:lnTo>
                  <a:pt x="3760" y="1742"/>
                </a:lnTo>
                <a:lnTo>
                  <a:pt x="3763" y="1748"/>
                </a:lnTo>
                <a:lnTo>
                  <a:pt x="3764" y="1753"/>
                </a:lnTo>
                <a:lnTo>
                  <a:pt x="3764" y="1759"/>
                </a:lnTo>
                <a:lnTo>
                  <a:pt x="3763" y="1764"/>
                </a:lnTo>
                <a:lnTo>
                  <a:pt x="3763" y="1767"/>
                </a:lnTo>
                <a:lnTo>
                  <a:pt x="3763" y="1767"/>
                </a:lnTo>
                <a:lnTo>
                  <a:pt x="3760" y="1771"/>
                </a:lnTo>
                <a:lnTo>
                  <a:pt x="3755" y="1774"/>
                </a:lnTo>
                <a:lnTo>
                  <a:pt x="3743" y="1779"/>
                </a:lnTo>
                <a:lnTo>
                  <a:pt x="3739" y="1780"/>
                </a:lnTo>
                <a:lnTo>
                  <a:pt x="3735" y="1784"/>
                </a:lnTo>
                <a:lnTo>
                  <a:pt x="3735" y="1785"/>
                </a:lnTo>
                <a:lnTo>
                  <a:pt x="3739" y="1788"/>
                </a:lnTo>
                <a:lnTo>
                  <a:pt x="3739" y="1788"/>
                </a:lnTo>
                <a:lnTo>
                  <a:pt x="3753" y="1795"/>
                </a:lnTo>
                <a:lnTo>
                  <a:pt x="3768" y="1800"/>
                </a:lnTo>
                <a:lnTo>
                  <a:pt x="3790" y="1804"/>
                </a:lnTo>
                <a:lnTo>
                  <a:pt x="3790" y="1804"/>
                </a:lnTo>
                <a:lnTo>
                  <a:pt x="3813" y="1814"/>
                </a:lnTo>
                <a:lnTo>
                  <a:pt x="3825" y="1820"/>
                </a:lnTo>
                <a:lnTo>
                  <a:pt x="3830" y="1824"/>
                </a:lnTo>
                <a:lnTo>
                  <a:pt x="3833" y="1829"/>
                </a:lnTo>
                <a:lnTo>
                  <a:pt x="3833" y="1829"/>
                </a:lnTo>
                <a:lnTo>
                  <a:pt x="3837" y="1833"/>
                </a:lnTo>
                <a:lnTo>
                  <a:pt x="3843" y="1838"/>
                </a:lnTo>
                <a:lnTo>
                  <a:pt x="3861" y="1853"/>
                </a:lnTo>
                <a:lnTo>
                  <a:pt x="3870" y="1859"/>
                </a:lnTo>
                <a:lnTo>
                  <a:pt x="3880" y="1864"/>
                </a:lnTo>
                <a:lnTo>
                  <a:pt x="3888" y="1867"/>
                </a:lnTo>
                <a:lnTo>
                  <a:pt x="3894" y="1867"/>
                </a:lnTo>
                <a:lnTo>
                  <a:pt x="3894" y="1867"/>
                </a:lnTo>
                <a:lnTo>
                  <a:pt x="3898" y="1867"/>
                </a:lnTo>
                <a:lnTo>
                  <a:pt x="3902" y="1867"/>
                </a:lnTo>
                <a:lnTo>
                  <a:pt x="3906" y="1870"/>
                </a:lnTo>
                <a:lnTo>
                  <a:pt x="3909" y="1873"/>
                </a:lnTo>
                <a:lnTo>
                  <a:pt x="3914" y="1881"/>
                </a:lnTo>
                <a:lnTo>
                  <a:pt x="3915" y="1888"/>
                </a:lnTo>
                <a:lnTo>
                  <a:pt x="3915" y="1888"/>
                </a:lnTo>
                <a:lnTo>
                  <a:pt x="3914" y="1894"/>
                </a:lnTo>
                <a:lnTo>
                  <a:pt x="3912" y="1902"/>
                </a:lnTo>
                <a:lnTo>
                  <a:pt x="3912" y="1907"/>
                </a:lnTo>
                <a:lnTo>
                  <a:pt x="3914" y="1910"/>
                </a:lnTo>
                <a:lnTo>
                  <a:pt x="3917" y="1914"/>
                </a:lnTo>
                <a:lnTo>
                  <a:pt x="3922" y="1915"/>
                </a:lnTo>
                <a:lnTo>
                  <a:pt x="3922" y="1915"/>
                </a:lnTo>
                <a:lnTo>
                  <a:pt x="3926" y="1917"/>
                </a:lnTo>
                <a:lnTo>
                  <a:pt x="3931" y="1915"/>
                </a:lnTo>
                <a:lnTo>
                  <a:pt x="3941" y="1912"/>
                </a:lnTo>
                <a:lnTo>
                  <a:pt x="3944" y="1910"/>
                </a:lnTo>
                <a:lnTo>
                  <a:pt x="3947" y="1910"/>
                </a:lnTo>
                <a:lnTo>
                  <a:pt x="3951" y="1912"/>
                </a:lnTo>
                <a:lnTo>
                  <a:pt x="3954" y="1915"/>
                </a:lnTo>
                <a:lnTo>
                  <a:pt x="3954" y="1915"/>
                </a:lnTo>
                <a:lnTo>
                  <a:pt x="3959" y="1926"/>
                </a:lnTo>
                <a:lnTo>
                  <a:pt x="3962" y="1936"/>
                </a:lnTo>
                <a:lnTo>
                  <a:pt x="3965" y="1952"/>
                </a:lnTo>
                <a:lnTo>
                  <a:pt x="3965" y="1952"/>
                </a:lnTo>
                <a:lnTo>
                  <a:pt x="3965" y="1967"/>
                </a:lnTo>
                <a:lnTo>
                  <a:pt x="3963" y="1975"/>
                </a:lnTo>
                <a:lnTo>
                  <a:pt x="3962" y="1984"/>
                </a:lnTo>
                <a:lnTo>
                  <a:pt x="3957" y="1995"/>
                </a:lnTo>
                <a:lnTo>
                  <a:pt x="3952" y="2005"/>
                </a:lnTo>
                <a:lnTo>
                  <a:pt x="3944" y="2015"/>
                </a:lnTo>
                <a:lnTo>
                  <a:pt x="3936" y="2023"/>
                </a:lnTo>
                <a:lnTo>
                  <a:pt x="3936" y="2023"/>
                </a:lnTo>
                <a:lnTo>
                  <a:pt x="3925" y="2028"/>
                </a:lnTo>
                <a:lnTo>
                  <a:pt x="3915" y="2029"/>
                </a:lnTo>
                <a:lnTo>
                  <a:pt x="3906" y="2031"/>
                </a:lnTo>
                <a:lnTo>
                  <a:pt x="3898" y="2029"/>
                </a:lnTo>
                <a:lnTo>
                  <a:pt x="3888" y="2029"/>
                </a:lnTo>
                <a:lnTo>
                  <a:pt x="3880" y="2029"/>
                </a:lnTo>
                <a:lnTo>
                  <a:pt x="3874" y="2031"/>
                </a:lnTo>
                <a:lnTo>
                  <a:pt x="3865" y="2036"/>
                </a:lnTo>
                <a:lnTo>
                  <a:pt x="3865" y="2036"/>
                </a:lnTo>
                <a:lnTo>
                  <a:pt x="3859" y="2042"/>
                </a:lnTo>
                <a:lnTo>
                  <a:pt x="3854" y="2048"/>
                </a:lnTo>
                <a:lnTo>
                  <a:pt x="3846" y="2061"/>
                </a:lnTo>
                <a:lnTo>
                  <a:pt x="3841" y="2066"/>
                </a:lnTo>
                <a:lnTo>
                  <a:pt x="3837" y="2071"/>
                </a:lnTo>
                <a:lnTo>
                  <a:pt x="3829" y="2074"/>
                </a:lnTo>
                <a:lnTo>
                  <a:pt x="3821" y="2076"/>
                </a:lnTo>
                <a:lnTo>
                  <a:pt x="3821" y="2076"/>
                </a:lnTo>
                <a:lnTo>
                  <a:pt x="3771" y="2079"/>
                </a:lnTo>
                <a:lnTo>
                  <a:pt x="3737" y="2081"/>
                </a:lnTo>
                <a:lnTo>
                  <a:pt x="3737" y="2081"/>
                </a:lnTo>
                <a:lnTo>
                  <a:pt x="3726" y="2077"/>
                </a:lnTo>
                <a:lnTo>
                  <a:pt x="3708" y="2074"/>
                </a:lnTo>
                <a:lnTo>
                  <a:pt x="3699" y="2073"/>
                </a:lnTo>
                <a:lnTo>
                  <a:pt x="3687" y="2073"/>
                </a:lnTo>
                <a:lnTo>
                  <a:pt x="3676" y="2073"/>
                </a:lnTo>
                <a:lnTo>
                  <a:pt x="3665" y="2076"/>
                </a:lnTo>
                <a:lnTo>
                  <a:pt x="3665" y="2076"/>
                </a:lnTo>
                <a:lnTo>
                  <a:pt x="3652" y="2079"/>
                </a:lnTo>
                <a:lnTo>
                  <a:pt x="3638" y="2081"/>
                </a:lnTo>
                <a:lnTo>
                  <a:pt x="3605" y="2085"/>
                </a:lnTo>
                <a:lnTo>
                  <a:pt x="3591" y="2090"/>
                </a:lnTo>
                <a:lnTo>
                  <a:pt x="3577" y="2095"/>
                </a:lnTo>
                <a:lnTo>
                  <a:pt x="3565" y="2103"/>
                </a:lnTo>
                <a:lnTo>
                  <a:pt x="3562" y="2106"/>
                </a:lnTo>
                <a:lnTo>
                  <a:pt x="3559" y="2113"/>
                </a:lnTo>
                <a:lnTo>
                  <a:pt x="3559" y="2113"/>
                </a:lnTo>
                <a:lnTo>
                  <a:pt x="3556" y="2117"/>
                </a:lnTo>
                <a:lnTo>
                  <a:pt x="3552" y="2121"/>
                </a:lnTo>
                <a:lnTo>
                  <a:pt x="3549" y="2122"/>
                </a:lnTo>
                <a:lnTo>
                  <a:pt x="3546" y="2124"/>
                </a:lnTo>
                <a:lnTo>
                  <a:pt x="3538" y="2124"/>
                </a:lnTo>
                <a:lnTo>
                  <a:pt x="3530" y="2125"/>
                </a:lnTo>
                <a:lnTo>
                  <a:pt x="3520" y="2127"/>
                </a:lnTo>
                <a:lnTo>
                  <a:pt x="3514" y="2129"/>
                </a:lnTo>
                <a:lnTo>
                  <a:pt x="3509" y="2134"/>
                </a:lnTo>
                <a:lnTo>
                  <a:pt x="3503" y="2138"/>
                </a:lnTo>
                <a:lnTo>
                  <a:pt x="3498" y="2145"/>
                </a:lnTo>
                <a:lnTo>
                  <a:pt x="3491" y="2154"/>
                </a:lnTo>
                <a:lnTo>
                  <a:pt x="3485" y="2166"/>
                </a:lnTo>
                <a:lnTo>
                  <a:pt x="3485" y="2166"/>
                </a:lnTo>
                <a:lnTo>
                  <a:pt x="3467" y="2195"/>
                </a:lnTo>
                <a:lnTo>
                  <a:pt x="3467" y="2195"/>
                </a:lnTo>
                <a:lnTo>
                  <a:pt x="3491" y="2177"/>
                </a:lnTo>
                <a:lnTo>
                  <a:pt x="3504" y="2169"/>
                </a:lnTo>
                <a:lnTo>
                  <a:pt x="3516" y="2162"/>
                </a:lnTo>
                <a:lnTo>
                  <a:pt x="3516" y="2162"/>
                </a:lnTo>
                <a:lnTo>
                  <a:pt x="3541" y="2150"/>
                </a:lnTo>
                <a:lnTo>
                  <a:pt x="3570" y="2135"/>
                </a:lnTo>
                <a:lnTo>
                  <a:pt x="3585" y="2129"/>
                </a:lnTo>
                <a:lnTo>
                  <a:pt x="3599" y="2124"/>
                </a:lnTo>
                <a:lnTo>
                  <a:pt x="3612" y="2122"/>
                </a:lnTo>
                <a:lnTo>
                  <a:pt x="3617" y="2122"/>
                </a:lnTo>
                <a:lnTo>
                  <a:pt x="3621" y="2124"/>
                </a:lnTo>
                <a:lnTo>
                  <a:pt x="3621" y="2124"/>
                </a:lnTo>
                <a:lnTo>
                  <a:pt x="3639" y="2130"/>
                </a:lnTo>
                <a:lnTo>
                  <a:pt x="3655" y="2135"/>
                </a:lnTo>
                <a:lnTo>
                  <a:pt x="3662" y="2137"/>
                </a:lnTo>
                <a:lnTo>
                  <a:pt x="3668" y="2140"/>
                </a:lnTo>
                <a:lnTo>
                  <a:pt x="3671" y="2145"/>
                </a:lnTo>
                <a:lnTo>
                  <a:pt x="3671" y="2150"/>
                </a:lnTo>
                <a:lnTo>
                  <a:pt x="3671" y="2150"/>
                </a:lnTo>
                <a:lnTo>
                  <a:pt x="3671" y="2154"/>
                </a:lnTo>
                <a:lnTo>
                  <a:pt x="3668" y="2159"/>
                </a:lnTo>
                <a:lnTo>
                  <a:pt x="3665" y="2166"/>
                </a:lnTo>
                <a:lnTo>
                  <a:pt x="3660" y="2170"/>
                </a:lnTo>
                <a:lnTo>
                  <a:pt x="3649" y="2178"/>
                </a:lnTo>
                <a:lnTo>
                  <a:pt x="3638" y="2183"/>
                </a:lnTo>
                <a:lnTo>
                  <a:pt x="3638" y="2183"/>
                </a:lnTo>
                <a:lnTo>
                  <a:pt x="3633" y="2185"/>
                </a:lnTo>
                <a:lnTo>
                  <a:pt x="3631" y="2188"/>
                </a:lnTo>
                <a:lnTo>
                  <a:pt x="3633" y="2190"/>
                </a:lnTo>
                <a:lnTo>
                  <a:pt x="3634" y="2191"/>
                </a:lnTo>
                <a:lnTo>
                  <a:pt x="3639" y="2196"/>
                </a:lnTo>
                <a:lnTo>
                  <a:pt x="3644" y="2203"/>
                </a:lnTo>
                <a:lnTo>
                  <a:pt x="3644" y="2203"/>
                </a:lnTo>
                <a:lnTo>
                  <a:pt x="3646" y="2206"/>
                </a:lnTo>
                <a:lnTo>
                  <a:pt x="3644" y="2211"/>
                </a:lnTo>
                <a:lnTo>
                  <a:pt x="3641" y="2220"/>
                </a:lnTo>
                <a:lnTo>
                  <a:pt x="3639" y="2231"/>
                </a:lnTo>
                <a:lnTo>
                  <a:pt x="3639" y="2235"/>
                </a:lnTo>
                <a:lnTo>
                  <a:pt x="3642" y="2239"/>
                </a:lnTo>
                <a:lnTo>
                  <a:pt x="3642" y="2239"/>
                </a:lnTo>
                <a:lnTo>
                  <a:pt x="3657" y="2252"/>
                </a:lnTo>
                <a:lnTo>
                  <a:pt x="3663" y="2257"/>
                </a:lnTo>
                <a:lnTo>
                  <a:pt x="3671" y="2260"/>
                </a:lnTo>
                <a:lnTo>
                  <a:pt x="3671" y="2260"/>
                </a:lnTo>
                <a:lnTo>
                  <a:pt x="3676" y="2260"/>
                </a:lnTo>
                <a:lnTo>
                  <a:pt x="3679" y="2259"/>
                </a:lnTo>
                <a:lnTo>
                  <a:pt x="3686" y="2252"/>
                </a:lnTo>
                <a:lnTo>
                  <a:pt x="3689" y="2249"/>
                </a:lnTo>
                <a:lnTo>
                  <a:pt x="3694" y="2248"/>
                </a:lnTo>
                <a:lnTo>
                  <a:pt x="3699" y="2246"/>
                </a:lnTo>
                <a:lnTo>
                  <a:pt x="3707" y="2246"/>
                </a:lnTo>
                <a:lnTo>
                  <a:pt x="3707" y="2246"/>
                </a:lnTo>
                <a:lnTo>
                  <a:pt x="3732" y="2251"/>
                </a:lnTo>
                <a:lnTo>
                  <a:pt x="3740" y="2252"/>
                </a:lnTo>
                <a:lnTo>
                  <a:pt x="3745" y="2256"/>
                </a:lnTo>
                <a:lnTo>
                  <a:pt x="3745" y="2256"/>
                </a:lnTo>
                <a:lnTo>
                  <a:pt x="3747" y="2259"/>
                </a:lnTo>
                <a:lnTo>
                  <a:pt x="3743" y="2260"/>
                </a:lnTo>
                <a:lnTo>
                  <a:pt x="3732" y="2267"/>
                </a:lnTo>
                <a:lnTo>
                  <a:pt x="3713" y="2273"/>
                </a:lnTo>
                <a:lnTo>
                  <a:pt x="3695" y="2278"/>
                </a:lnTo>
                <a:lnTo>
                  <a:pt x="3695" y="2278"/>
                </a:lnTo>
                <a:lnTo>
                  <a:pt x="3691" y="2281"/>
                </a:lnTo>
                <a:lnTo>
                  <a:pt x="3692" y="2281"/>
                </a:lnTo>
                <a:lnTo>
                  <a:pt x="3711" y="2283"/>
                </a:lnTo>
                <a:lnTo>
                  <a:pt x="3743" y="2281"/>
                </a:lnTo>
                <a:lnTo>
                  <a:pt x="3743" y="2281"/>
                </a:lnTo>
                <a:lnTo>
                  <a:pt x="3748" y="2280"/>
                </a:lnTo>
                <a:lnTo>
                  <a:pt x="3756" y="2276"/>
                </a:lnTo>
                <a:lnTo>
                  <a:pt x="3764" y="2272"/>
                </a:lnTo>
                <a:lnTo>
                  <a:pt x="3768" y="2268"/>
                </a:lnTo>
                <a:lnTo>
                  <a:pt x="3769" y="2265"/>
                </a:lnTo>
                <a:lnTo>
                  <a:pt x="3769" y="2265"/>
                </a:lnTo>
                <a:lnTo>
                  <a:pt x="3768" y="2256"/>
                </a:lnTo>
                <a:lnTo>
                  <a:pt x="3768" y="2246"/>
                </a:lnTo>
                <a:lnTo>
                  <a:pt x="3769" y="2241"/>
                </a:lnTo>
                <a:lnTo>
                  <a:pt x="3772" y="2236"/>
                </a:lnTo>
                <a:lnTo>
                  <a:pt x="3776" y="2233"/>
                </a:lnTo>
                <a:lnTo>
                  <a:pt x="3784" y="2230"/>
                </a:lnTo>
                <a:lnTo>
                  <a:pt x="3784" y="2230"/>
                </a:lnTo>
                <a:lnTo>
                  <a:pt x="3790" y="2228"/>
                </a:lnTo>
                <a:lnTo>
                  <a:pt x="3795" y="2228"/>
                </a:lnTo>
                <a:lnTo>
                  <a:pt x="3800" y="2230"/>
                </a:lnTo>
                <a:lnTo>
                  <a:pt x="3803" y="2233"/>
                </a:lnTo>
                <a:lnTo>
                  <a:pt x="3804" y="2236"/>
                </a:lnTo>
                <a:lnTo>
                  <a:pt x="3806" y="2241"/>
                </a:lnTo>
                <a:lnTo>
                  <a:pt x="3808" y="2251"/>
                </a:lnTo>
                <a:lnTo>
                  <a:pt x="3808" y="2251"/>
                </a:lnTo>
                <a:lnTo>
                  <a:pt x="3811" y="2260"/>
                </a:lnTo>
                <a:lnTo>
                  <a:pt x="3814" y="2265"/>
                </a:lnTo>
                <a:lnTo>
                  <a:pt x="3819" y="2268"/>
                </a:lnTo>
                <a:lnTo>
                  <a:pt x="3824" y="2270"/>
                </a:lnTo>
                <a:lnTo>
                  <a:pt x="3824" y="2270"/>
                </a:lnTo>
                <a:lnTo>
                  <a:pt x="3827" y="2270"/>
                </a:lnTo>
                <a:lnTo>
                  <a:pt x="3827" y="2273"/>
                </a:lnTo>
                <a:lnTo>
                  <a:pt x="3824" y="2283"/>
                </a:lnTo>
                <a:lnTo>
                  <a:pt x="3817" y="2294"/>
                </a:lnTo>
                <a:lnTo>
                  <a:pt x="3814" y="2297"/>
                </a:lnTo>
                <a:lnTo>
                  <a:pt x="3811" y="2299"/>
                </a:lnTo>
                <a:lnTo>
                  <a:pt x="3811" y="2299"/>
                </a:lnTo>
                <a:lnTo>
                  <a:pt x="3808" y="2299"/>
                </a:lnTo>
                <a:lnTo>
                  <a:pt x="3804" y="2297"/>
                </a:lnTo>
                <a:lnTo>
                  <a:pt x="3798" y="2292"/>
                </a:lnTo>
                <a:lnTo>
                  <a:pt x="3793" y="2291"/>
                </a:lnTo>
                <a:lnTo>
                  <a:pt x="3788" y="2289"/>
                </a:lnTo>
                <a:lnTo>
                  <a:pt x="3784" y="2291"/>
                </a:lnTo>
                <a:lnTo>
                  <a:pt x="3776" y="2294"/>
                </a:lnTo>
                <a:lnTo>
                  <a:pt x="3776" y="2294"/>
                </a:lnTo>
                <a:lnTo>
                  <a:pt x="3761" y="2305"/>
                </a:lnTo>
                <a:lnTo>
                  <a:pt x="3748" y="2318"/>
                </a:lnTo>
                <a:lnTo>
                  <a:pt x="3742" y="2323"/>
                </a:lnTo>
                <a:lnTo>
                  <a:pt x="3732" y="2326"/>
                </a:lnTo>
                <a:lnTo>
                  <a:pt x="3723" y="2329"/>
                </a:lnTo>
                <a:lnTo>
                  <a:pt x="3711" y="2331"/>
                </a:lnTo>
                <a:lnTo>
                  <a:pt x="3711" y="2331"/>
                </a:lnTo>
                <a:lnTo>
                  <a:pt x="3691" y="2334"/>
                </a:lnTo>
                <a:lnTo>
                  <a:pt x="3682" y="2337"/>
                </a:lnTo>
                <a:lnTo>
                  <a:pt x="3674" y="2339"/>
                </a:lnTo>
                <a:lnTo>
                  <a:pt x="3663" y="2347"/>
                </a:lnTo>
                <a:lnTo>
                  <a:pt x="3649" y="2360"/>
                </a:lnTo>
                <a:lnTo>
                  <a:pt x="3649" y="2360"/>
                </a:lnTo>
                <a:lnTo>
                  <a:pt x="3634" y="2371"/>
                </a:lnTo>
                <a:lnTo>
                  <a:pt x="3620" y="2381"/>
                </a:lnTo>
                <a:lnTo>
                  <a:pt x="3615" y="2382"/>
                </a:lnTo>
                <a:lnTo>
                  <a:pt x="3610" y="2384"/>
                </a:lnTo>
                <a:lnTo>
                  <a:pt x="3605" y="2384"/>
                </a:lnTo>
                <a:lnTo>
                  <a:pt x="3602" y="2382"/>
                </a:lnTo>
                <a:lnTo>
                  <a:pt x="3602" y="2382"/>
                </a:lnTo>
                <a:lnTo>
                  <a:pt x="3601" y="2379"/>
                </a:lnTo>
                <a:lnTo>
                  <a:pt x="3597" y="2373"/>
                </a:lnTo>
                <a:lnTo>
                  <a:pt x="3596" y="2358"/>
                </a:lnTo>
                <a:lnTo>
                  <a:pt x="3596" y="2350"/>
                </a:lnTo>
                <a:lnTo>
                  <a:pt x="3597" y="2342"/>
                </a:lnTo>
                <a:lnTo>
                  <a:pt x="3601" y="2336"/>
                </a:lnTo>
                <a:lnTo>
                  <a:pt x="3605" y="2331"/>
                </a:lnTo>
                <a:lnTo>
                  <a:pt x="3605" y="2331"/>
                </a:lnTo>
                <a:lnTo>
                  <a:pt x="3628" y="2315"/>
                </a:lnTo>
                <a:lnTo>
                  <a:pt x="3639" y="2307"/>
                </a:lnTo>
                <a:lnTo>
                  <a:pt x="3593" y="2299"/>
                </a:lnTo>
                <a:lnTo>
                  <a:pt x="3593" y="2299"/>
                </a:lnTo>
                <a:lnTo>
                  <a:pt x="3581" y="2302"/>
                </a:lnTo>
                <a:lnTo>
                  <a:pt x="3572" y="2307"/>
                </a:lnTo>
                <a:lnTo>
                  <a:pt x="3569" y="2309"/>
                </a:lnTo>
                <a:lnTo>
                  <a:pt x="3565" y="2312"/>
                </a:lnTo>
                <a:lnTo>
                  <a:pt x="3565" y="2312"/>
                </a:lnTo>
                <a:lnTo>
                  <a:pt x="3562" y="2318"/>
                </a:lnTo>
                <a:lnTo>
                  <a:pt x="3559" y="2329"/>
                </a:lnTo>
                <a:lnTo>
                  <a:pt x="3556" y="2339"/>
                </a:lnTo>
                <a:lnTo>
                  <a:pt x="3552" y="2344"/>
                </a:lnTo>
                <a:lnTo>
                  <a:pt x="3549" y="2345"/>
                </a:lnTo>
                <a:lnTo>
                  <a:pt x="3549" y="2345"/>
                </a:lnTo>
                <a:lnTo>
                  <a:pt x="3538" y="2349"/>
                </a:lnTo>
                <a:lnTo>
                  <a:pt x="3522" y="2352"/>
                </a:lnTo>
                <a:lnTo>
                  <a:pt x="3490" y="2360"/>
                </a:lnTo>
                <a:lnTo>
                  <a:pt x="3490" y="2360"/>
                </a:lnTo>
                <a:lnTo>
                  <a:pt x="3482" y="2365"/>
                </a:lnTo>
                <a:lnTo>
                  <a:pt x="3472" y="2373"/>
                </a:lnTo>
                <a:lnTo>
                  <a:pt x="3463" y="2386"/>
                </a:lnTo>
                <a:lnTo>
                  <a:pt x="3453" y="2398"/>
                </a:lnTo>
                <a:lnTo>
                  <a:pt x="3445" y="2413"/>
                </a:lnTo>
                <a:lnTo>
                  <a:pt x="3440" y="2427"/>
                </a:lnTo>
                <a:lnTo>
                  <a:pt x="3438" y="2434"/>
                </a:lnTo>
                <a:lnTo>
                  <a:pt x="3438" y="2439"/>
                </a:lnTo>
                <a:lnTo>
                  <a:pt x="3440" y="2443"/>
                </a:lnTo>
                <a:lnTo>
                  <a:pt x="3443" y="2447"/>
                </a:lnTo>
                <a:lnTo>
                  <a:pt x="3443" y="2447"/>
                </a:lnTo>
                <a:lnTo>
                  <a:pt x="3450" y="2453"/>
                </a:lnTo>
                <a:lnTo>
                  <a:pt x="3453" y="2458"/>
                </a:lnTo>
                <a:lnTo>
                  <a:pt x="3453" y="2461"/>
                </a:lnTo>
                <a:lnTo>
                  <a:pt x="3450" y="2466"/>
                </a:lnTo>
                <a:lnTo>
                  <a:pt x="3443" y="2467"/>
                </a:lnTo>
                <a:lnTo>
                  <a:pt x="3434" y="2471"/>
                </a:lnTo>
                <a:lnTo>
                  <a:pt x="3408" y="2472"/>
                </a:lnTo>
                <a:lnTo>
                  <a:pt x="3408" y="2472"/>
                </a:lnTo>
                <a:lnTo>
                  <a:pt x="3382" y="2475"/>
                </a:lnTo>
                <a:lnTo>
                  <a:pt x="3373" y="2477"/>
                </a:lnTo>
                <a:lnTo>
                  <a:pt x="3363" y="2480"/>
                </a:lnTo>
                <a:lnTo>
                  <a:pt x="3357" y="2485"/>
                </a:lnTo>
                <a:lnTo>
                  <a:pt x="3349" y="2490"/>
                </a:lnTo>
                <a:lnTo>
                  <a:pt x="3334" y="2504"/>
                </a:lnTo>
                <a:lnTo>
                  <a:pt x="3334" y="2504"/>
                </a:lnTo>
                <a:lnTo>
                  <a:pt x="3325" y="2517"/>
                </a:lnTo>
                <a:lnTo>
                  <a:pt x="3321" y="2525"/>
                </a:lnTo>
                <a:lnTo>
                  <a:pt x="3318" y="2533"/>
                </a:lnTo>
                <a:lnTo>
                  <a:pt x="3308" y="2544"/>
                </a:lnTo>
                <a:lnTo>
                  <a:pt x="3308" y="2544"/>
                </a:lnTo>
                <a:lnTo>
                  <a:pt x="3304" y="2553"/>
                </a:lnTo>
                <a:lnTo>
                  <a:pt x="3300" y="2559"/>
                </a:lnTo>
                <a:lnTo>
                  <a:pt x="3299" y="2565"/>
                </a:lnTo>
                <a:lnTo>
                  <a:pt x="3297" y="2572"/>
                </a:lnTo>
                <a:lnTo>
                  <a:pt x="3296" y="2583"/>
                </a:lnTo>
                <a:lnTo>
                  <a:pt x="3294" y="2586"/>
                </a:lnTo>
                <a:lnTo>
                  <a:pt x="3291" y="2588"/>
                </a:lnTo>
                <a:lnTo>
                  <a:pt x="3291" y="2588"/>
                </a:lnTo>
                <a:lnTo>
                  <a:pt x="3288" y="2591"/>
                </a:lnTo>
                <a:lnTo>
                  <a:pt x="3284" y="2594"/>
                </a:lnTo>
                <a:lnTo>
                  <a:pt x="3281" y="2602"/>
                </a:lnTo>
                <a:lnTo>
                  <a:pt x="3278" y="2615"/>
                </a:lnTo>
                <a:lnTo>
                  <a:pt x="3275" y="2622"/>
                </a:lnTo>
                <a:lnTo>
                  <a:pt x="3270" y="2630"/>
                </a:lnTo>
                <a:lnTo>
                  <a:pt x="3270" y="2630"/>
                </a:lnTo>
                <a:lnTo>
                  <a:pt x="3264" y="2636"/>
                </a:lnTo>
                <a:lnTo>
                  <a:pt x="3257" y="2642"/>
                </a:lnTo>
                <a:lnTo>
                  <a:pt x="3244" y="2650"/>
                </a:lnTo>
                <a:lnTo>
                  <a:pt x="3239" y="2655"/>
                </a:lnTo>
                <a:lnTo>
                  <a:pt x="3238" y="2658"/>
                </a:lnTo>
                <a:lnTo>
                  <a:pt x="3238" y="2665"/>
                </a:lnTo>
                <a:lnTo>
                  <a:pt x="3243" y="2671"/>
                </a:lnTo>
                <a:lnTo>
                  <a:pt x="3243" y="2671"/>
                </a:lnTo>
                <a:lnTo>
                  <a:pt x="3252" y="2687"/>
                </a:lnTo>
                <a:lnTo>
                  <a:pt x="3255" y="2694"/>
                </a:lnTo>
                <a:lnTo>
                  <a:pt x="3259" y="2700"/>
                </a:lnTo>
                <a:lnTo>
                  <a:pt x="3259" y="2707"/>
                </a:lnTo>
                <a:lnTo>
                  <a:pt x="3259" y="2711"/>
                </a:lnTo>
                <a:lnTo>
                  <a:pt x="3255" y="2715"/>
                </a:lnTo>
                <a:lnTo>
                  <a:pt x="3251" y="2718"/>
                </a:lnTo>
                <a:lnTo>
                  <a:pt x="3251" y="2718"/>
                </a:lnTo>
                <a:lnTo>
                  <a:pt x="3239" y="2721"/>
                </a:lnTo>
                <a:lnTo>
                  <a:pt x="3230" y="2726"/>
                </a:lnTo>
                <a:lnTo>
                  <a:pt x="3225" y="2731"/>
                </a:lnTo>
                <a:lnTo>
                  <a:pt x="3222" y="2736"/>
                </a:lnTo>
                <a:lnTo>
                  <a:pt x="3219" y="2740"/>
                </a:lnTo>
                <a:lnTo>
                  <a:pt x="3219" y="2748"/>
                </a:lnTo>
                <a:lnTo>
                  <a:pt x="3219" y="2748"/>
                </a:lnTo>
                <a:lnTo>
                  <a:pt x="3219" y="2752"/>
                </a:lnTo>
                <a:lnTo>
                  <a:pt x="3217" y="2755"/>
                </a:lnTo>
                <a:lnTo>
                  <a:pt x="3212" y="2760"/>
                </a:lnTo>
                <a:lnTo>
                  <a:pt x="3204" y="2764"/>
                </a:lnTo>
                <a:lnTo>
                  <a:pt x="3196" y="2769"/>
                </a:lnTo>
                <a:lnTo>
                  <a:pt x="3175" y="2776"/>
                </a:lnTo>
                <a:lnTo>
                  <a:pt x="3167" y="2780"/>
                </a:lnTo>
                <a:lnTo>
                  <a:pt x="3161" y="2785"/>
                </a:lnTo>
                <a:lnTo>
                  <a:pt x="3161" y="2785"/>
                </a:lnTo>
                <a:lnTo>
                  <a:pt x="3148" y="2800"/>
                </a:lnTo>
                <a:lnTo>
                  <a:pt x="3127" y="2819"/>
                </a:lnTo>
                <a:lnTo>
                  <a:pt x="3116" y="2829"/>
                </a:lnTo>
                <a:lnTo>
                  <a:pt x="3103" y="2838"/>
                </a:lnTo>
                <a:lnTo>
                  <a:pt x="3092" y="2845"/>
                </a:lnTo>
                <a:lnTo>
                  <a:pt x="3081" y="2850"/>
                </a:lnTo>
                <a:lnTo>
                  <a:pt x="3081" y="2850"/>
                </a:lnTo>
                <a:lnTo>
                  <a:pt x="3071" y="2853"/>
                </a:lnTo>
                <a:lnTo>
                  <a:pt x="3063" y="2858"/>
                </a:lnTo>
                <a:lnTo>
                  <a:pt x="3056" y="2864"/>
                </a:lnTo>
                <a:lnTo>
                  <a:pt x="3053" y="2870"/>
                </a:lnTo>
                <a:lnTo>
                  <a:pt x="3050" y="2878"/>
                </a:lnTo>
                <a:lnTo>
                  <a:pt x="3048" y="2888"/>
                </a:lnTo>
                <a:lnTo>
                  <a:pt x="3048" y="2898"/>
                </a:lnTo>
                <a:lnTo>
                  <a:pt x="3050" y="2909"/>
                </a:lnTo>
                <a:lnTo>
                  <a:pt x="3050" y="2909"/>
                </a:lnTo>
                <a:lnTo>
                  <a:pt x="3056" y="2935"/>
                </a:lnTo>
                <a:lnTo>
                  <a:pt x="3060" y="2944"/>
                </a:lnTo>
                <a:lnTo>
                  <a:pt x="3066" y="2957"/>
                </a:lnTo>
                <a:lnTo>
                  <a:pt x="3066" y="2957"/>
                </a:lnTo>
                <a:lnTo>
                  <a:pt x="3076" y="2976"/>
                </a:lnTo>
                <a:lnTo>
                  <a:pt x="3081" y="2996"/>
                </a:lnTo>
                <a:lnTo>
                  <a:pt x="3085" y="3012"/>
                </a:lnTo>
                <a:lnTo>
                  <a:pt x="3087" y="3028"/>
                </a:lnTo>
                <a:lnTo>
                  <a:pt x="3087" y="3028"/>
                </a:lnTo>
                <a:lnTo>
                  <a:pt x="3090" y="3039"/>
                </a:lnTo>
                <a:lnTo>
                  <a:pt x="3095" y="3049"/>
                </a:lnTo>
                <a:lnTo>
                  <a:pt x="3100" y="3058"/>
                </a:lnTo>
                <a:lnTo>
                  <a:pt x="3103" y="3069"/>
                </a:lnTo>
                <a:lnTo>
                  <a:pt x="3103" y="3069"/>
                </a:lnTo>
                <a:lnTo>
                  <a:pt x="3103" y="3076"/>
                </a:lnTo>
                <a:lnTo>
                  <a:pt x="3103" y="3082"/>
                </a:lnTo>
                <a:lnTo>
                  <a:pt x="3098" y="3095"/>
                </a:lnTo>
                <a:lnTo>
                  <a:pt x="3092" y="3106"/>
                </a:lnTo>
                <a:lnTo>
                  <a:pt x="3085" y="3114"/>
                </a:lnTo>
                <a:lnTo>
                  <a:pt x="3085" y="3114"/>
                </a:lnTo>
                <a:lnTo>
                  <a:pt x="3081" y="3116"/>
                </a:lnTo>
                <a:lnTo>
                  <a:pt x="3077" y="3116"/>
                </a:lnTo>
                <a:lnTo>
                  <a:pt x="3072" y="3114"/>
                </a:lnTo>
                <a:lnTo>
                  <a:pt x="3066" y="3111"/>
                </a:lnTo>
                <a:lnTo>
                  <a:pt x="3055" y="3097"/>
                </a:lnTo>
                <a:lnTo>
                  <a:pt x="3042" y="3077"/>
                </a:lnTo>
                <a:lnTo>
                  <a:pt x="3042" y="3077"/>
                </a:lnTo>
                <a:lnTo>
                  <a:pt x="3028" y="3058"/>
                </a:lnTo>
                <a:lnTo>
                  <a:pt x="3016" y="3042"/>
                </a:lnTo>
                <a:lnTo>
                  <a:pt x="3007" y="3028"/>
                </a:lnTo>
                <a:lnTo>
                  <a:pt x="3003" y="3020"/>
                </a:lnTo>
                <a:lnTo>
                  <a:pt x="3002" y="3012"/>
                </a:lnTo>
                <a:lnTo>
                  <a:pt x="3002" y="3012"/>
                </a:lnTo>
                <a:lnTo>
                  <a:pt x="2999" y="2992"/>
                </a:lnTo>
                <a:lnTo>
                  <a:pt x="2992" y="2973"/>
                </a:lnTo>
                <a:lnTo>
                  <a:pt x="2987" y="2955"/>
                </a:lnTo>
                <a:lnTo>
                  <a:pt x="2979" y="2941"/>
                </a:lnTo>
                <a:lnTo>
                  <a:pt x="2979" y="2941"/>
                </a:lnTo>
                <a:lnTo>
                  <a:pt x="2975" y="2936"/>
                </a:lnTo>
                <a:lnTo>
                  <a:pt x="2970" y="2931"/>
                </a:lnTo>
                <a:lnTo>
                  <a:pt x="2965" y="2930"/>
                </a:lnTo>
                <a:lnTo>
                  <a:pt x="2959" y="2928"/>
                </a:lnTo>
                <a:lnTo>
                  <a:pt x="2954" y="2928"/>
                </a:lnTo>
                <a:lnTo>
                  <a:pt x="2949" y="2928"/>
                </a:lnTo>
                <a:lnTo>
                  <a:pt x="2944" y="2931"/>
                </a:lnTo>
                <a:lnTo>
                  <a:pt x="2939" y="2935"/>
                </a:lnTo>
                <a:lnTo>
                  <a:pt x="2939" y="2935"/>
                </a:lnTo>
                <a:lnTo>
                  <a:pt x="2938" y="2936"/>
                </a:lnTo>
                <a:lnTo>
                  <a:pt x="2934" y="2936"/>
                </a:lnTo>
                <a:lnTo>
                  <a:pt x="2926" y="2935"/>
                </a:lnTo>
                <a:lnTo>
                  <a:pt x="2907" y="2923"/>
                </a:lnTo>
                <a:lnTo>
                  <a:pt x="2896" y="2917"/>
                </a:lnTo>
                <a:lnTo>
                  <a:pt x="2883" y="2912"/>
                </a:lnTo>
                <a:lnTo>
                  <a:pt x="2870" y="2909"/>
                </a:lnTo>
                <a:lnTo>
                  <a:pt x="2865" y="2909"/>
                </a:lnTo>
                <a:lnTo>
                  <a:pt x="2859" y="2909"/>
                </a:lnTo>
                <a:lnTo>
                  <a:pt x="2859" y="2909"/>
                </a:lnTo>
                <a:lnTo>
                  <a:pt x="2838" y="2912"/>
                </a:lnTo>
                <a:lnTo>
                  <a:pt x="2822" y="2914"/>
                </a:lnTo>
                <a:lnTo>
                  <a:pt x="2809" y="2917"/>
                </a:lnTo>
                <a:lnTo>
                  <a:pt x="2793" y="2923"/>
                </a:lnTo>
                <a:lnTo>
                  <a:pt x="2793" y="2923"/>
                </a:lnTo>
                <a:lnTo>
                  <a:pt x="2785" y="2930"/>
                </a:lnTo>
                <a:lnTo>
                  <a:pt x="2776" y="2938"/>
                </a:lnTo>
                <a:lnTo>
                  <a:pt x="2756" y="2955"/>
                </a:lnTo>
                <a:lnTo>
                  <a:pt x="2745" y="2963"/>
                </a:lnTo>
                <a:lnTo>
                  <a:pt x="2734" y="2968"/>
                </a:lnTo>
                <a:lnTo>
                  <a:pt x="2727" y="2970"/>
                </a:lnTo>
                <a:lnTo>
                  <a:pt x="2721" y="2970"/>
                </a:lnTo>
                <a:lnTo>
                  <a:pt x="2715" y="2970"/>
                </a:lnTo>
                <a:lnTo>
                  <a:pt x="2708" y="2967"/>
                </a:lnTo>
                <a:lnTo>
                  <a:pt x="2708" y="2967"/>
                </a:lnTo>
                <a:lnTo>
                  <a:pt x="2697" y="2960"/>
                </a:lnTo>
                <a:lnTo>
                  <a:pt x="2687" y="2955"/>
                </a:lnTo>
                <a:lnTo>
                  <a:pt x="2674" y="2944"/>
                </a:lnTo>
                <a:lnTo>
                  <a:pt x="2670" y="2941"/>
                </a:lnTo>
                <a:lnTo>
                  <a:pt x="2665" y="2938"/>
                </a:lnTo>
                <a:lnTo>
                  <a:pt x="2660" y="2936"/>
                </a:lnTo>
                <a:lnTo>
                  <a:pt x="2654" y="2938"/>
                </a:lnTo>
                <a:lnTo>
                  <a:pt x="2654" y="2938"/>
                </a:lnTo>
                <a:lnTo>
                  <a:pt x="2645" y="2938"/>
                </a:lnTo>
                <a:lnTo>
                  <a:pt x="2639" y="2938"/>
                </a:lnTo>
                <a:lnTo>
                  <a:pt x="2626" y="2936"/>
                </a:lnTo>
                <a:lnTo>
                  <a:pt x="2620" y="2938"/>
                </a:lnTo>
                <a:lnTo>
                  <a:pt x="2612" y="2939"/>
                </a:lnTo>
                <a:lnTo>
                  <a:pt x="2604" y="2943"/>
                </a:lnTo>
                <a:lnTo>
                  <a:pt x="2596" y="2949"/>
                </a:lnTo>
                <a:lnTo>
                  <a:pt x="2596" y="2949"/>
                </a:lnTo>
                <a:lnTo>
                  <a:pt x="2588" y="2957"/>
                </a:lnTo>
                <a:lnTo>
                  <a:pt x="2581" y="2963"/>
                </a:lnTo>
                <a:lnTo>
                  <a:pt x="2573" y="2976"/>
                </a:lnTo>
                <a:lnTo>
                  <a:pt x="2568" y="2980"/>
                </a:lnTo>
                <a:lnTo>
                  <a:pt x="2562" y="2983"/>
                </a:lnTo>
                <a:lnTo>
                  <a:pt x="2552" y="2984"/>
                </a:lnTo>
                <a:lnTo>
                  <a:pt x="2540" y="2983"/>
                </a:lnTo>
                <a:lnTo>
                  <a:pt x="2540" y="2983"/>
                </a:lnTo>
                <a:lnTo>
                  <a:pt x="2527" y="2983"/>
                </a:lnTo>
                <a:lnTo>
                  <a:pt x="2517" y="2986"/>
                </a:lnTo>
                <a:lnTo>
                  <a:pt x="2509" y="2992"/>
                </a:lnTo>
                <a:lnTo>
                  <a:pt x="2504" y="3000"/>
                </a:lnTo>
                <a:lnTo>
                  <a:pt x="2501" y="3008"/>
                </a:lnTo>
                <a:lnTo>
                  <a:pt x="2499" y="3018"/>
                </a:lnTo>
                <a:lnTo>
                  <a:pt x="2498" y="3034"/>
                </a:lnTo>
                <a:lnTo>
                  <a:pt x="2498" y="3034"/>
                </a:lnTo>
                <a:lnTo>
                  <a:pt x="2499" y="3041"/>
                </a:lnTo>
                <a:lnTo>
                  <a:pt x="2501" y="3047"/>
                </a:lnTo>
                <a:lnTo>
                  <a:pt x="2503" y="3060"/>
                </a:lnTo>
                <a:lnTo>
                  <a:pt x="2504" y="3066"/>
                </a:lnTo>
                <a:lnTo>
                  <a:pt x="2503" y="3073"/>
                </a:lnTo>
                <a:lnTo>
                  <a:pt x="2498" y="3081"/>
                </a:lnTo>
                <a:lnTo>
                  <a:pt x="2491" y="3090"/>
                </a:lnTo>
                <a:lnTo>
                  <a:pt x="2491" y="3090"/>
                </a:lnTo>
                <a:lnTo>
                  <a:pt x="2485" y="3098"/>
                </a:lnTo>
                <a:lnTo>
                  <a:pt x="2482" y="3103"/>
                </a:lnTo>
                <a:lnTo>
                  <a:pt x="2482" y="3106"/>
                </a:lnTo>
                <a:lnTo>
                  <a:pt x="2483" y="3110"/>
                </a:lnTo>
                <a:lnTo>
                  <a:pt x="2487" y="3113"/>
                </a:lnTo>
                <a:lnTo>
                  <a:pt x="2487" y="3118"/>
                </a:lnTo>
                <a:lnTo>
                  <a:pt x="2487" y="3124"/>
                </a:lnTo>
                <a:lnTo>
                  <a:pt x="2482" y="3134"/>
                </a:lnTo>
                <a:lnTo>
                  <a:pt x="2482" y="3134"/>
                </a:lnTo>
                <a:lnTo>
                  <a:pt x="2477" y="3145"/>
                </a:lnTo>
                <a:lnTo>
                  <a:pt x="2475" y="3156"/>
                </a:lnTo>
                <a:lnTo>
                  <a:pt x="2474" y="3167"/>
                </a:lnTo>
                <a:lnTo>
                  <a:pt x="2475" y="3177"/>
                </a:lnTo>
                <a:lnTo>
                  <a:pt x="2480" y="3199"/>
                </a:lnTo>
                <a:lnTo>
                  <a:pt x="2487" y="3224"/>
                </a:lnTo>
                <a:lnTo>
                  <a:pt x="2487" y="3224"/>
                </a:lnTo>
                <a:lnTo>
                  <a:pt x="2490" y="3235"/>
                </a:lnTo>
                <a:lnTo>
                  <a:pt x="2491" y="3244"/>
                </a:lnTo>
                <a:lnTo>
                  <a:pt x="2491" y="3259"/>
                </a:lnTo>
                <a:lnTo>
                  <a:pt x="2493" y="3267"/>
                </a:lnTo>
                <a:lnTo>
                  <a:pt x="2496" y="3273"/>
                </a:lnTo>
                <a:lnTo>
                  <a:pt x="2501" y="3281"/>
                </a:lnTo>
                <a:lnTo>
                  <a:pt x="2507" y="3291"/>
                </a:lnTo>
                <a:lnTo>
                  <a:pt x="2507" y="3291"/>
                </a:lnTo>
                <a:lnTo>
                  <a:pt x="2515" y="3301"/>
                </a:lnTo>
                <a:lnTo>
                  <a:pt x="2520" y="3312"/>
                </a:lnTo>
                <a:lnTo>
                  <a:pt x="2530" y="3333"/>
                </a:lnTo>
                <a:lnTo>
                  <a:pt x="2535" y="3342"/>
                </a:lnTo>
                <a:lnTo>
                  <a:pt x="2540" y="3350"/>
                </a:lnTo>
                <a:lnTo>
                  <a:pt x="2548" y="3357"/>
                </a:lnTo>
                <a:lnTo>
                  <a:pt x="2556" y="3362"/>
                </a:lnTo>
                <a:lnTo>
                  <a:pt x="2556" y="3362"/>
                </a:lnTo>
                <a:lnTo>
                  <a:pt x="2575" y="3366"/>
                </a:lnTo>
                <a:lnTo>
                  <a:pt x="2591" y="3368"/>
                </a:lnTo>
                <a:lnTo>
                  <a:pt x="2621" y="3366"/>
                </a:lnTo>
                <a:lnTo>
                  <a:pt x="2621" y="3366"/>
                </a:lnTo>
                <a:lnTo>
                  <a:pt x="2628" y="3366"/>
                </a:lnTo>
                <a:lnTo>
                  <a:pt x="2636" y="3363"/>
                </a:lnTo>
                <a:lnTo>
                  <a:pt x="2649" y="3357"/>
                </a:lnTo>
                <a:lnTo>
                  <a:pt x="2655" y="3354"/>
                </a:lnTo>
                <a:lnTo>
                  <a:pt x="2662" y="3354"/>
                </a:lnTo>
                <a:lnTo>
                  <a:pt x="2668" y="3357"/>
                </a:lnTo>
                <a:lnTo>
                  <a:pt x="2676" y="3365"/>
                </a:lnTo>
                <a:lnTo>
                  <a:pt x="2676" y="3365"/>
                </a:lnTo>
                <a:lnTo>
                  <a:pt x="2682" y="3371"/>
                </a:lnTo>
                <a:lnTo>
                  <a:pt x="2689" y="3374"/>
                </a:lnTo>
                <a:lnTo>
                  <a:pt x="2694" y="3373"/>
                </a:lnTo>
                <a:lnTo>
                  <a:pt x="2698" y="3368"/>
                </a:lnTo>
                <a:lnTo>
                  <a:pt x="2706" y="3355"/>
                </a:lnTo>
                <a:lnTo>
                  <a:pt x="2711" y="3349"/>
                </a:lnTo>
                <a:lnTo>
                  <a:pt x="2716" y="3341"/>
                </a:lnTo>
                <a:lnTo>
                  <a:pt x="2716" y="3341"/>
                </a:lnTo>
                <a:lnTo>
                  <a:pt x="2724" y="3331"/>
                </a:lnTo>
                <a:lnTo>
                  <a:pt x="2731" y="3321"/>
                </a:lnTo>
                <a:lnTo>
                  <a:pt x="2732" y="3317"/>
                </a:lnTo>
                <a:lnTo>
                  <a:pt x="2734" y="3310"/>
                </a:lnTo>
                <a:lnTo>
                  <a:pt x="2734" y="3291"/>
                </a:lnTo>
                <a:lnTo>
                  <a:pt x="2734" y="3291"/>
                </a:lnTo>
                <a:lnTo>
                  <a:pt x="2734" y="3272"/>
                </a:lnTo>
                <a:lnTo>
                  <a:pt x="2735" y="3265"/>
                </a:lnTo>
                <a:lnTo>
                  <a:pt x="2737" y="3260"/>
                </a:lnTo>
                <a:lnTo>
                  <a:pt x="2740" y="3259"/>
                </a:lnTo>
                <a:lnTo>
                  <a:pt x="2745" y="3257"/>
                </a:lnTo>
                <a:lnTo>
                  <a:pt x="2756" y="3256"/>
                </a:lnTo>
                <a:lnTo>
                  <a:pt x="2756" y="3256"/>
                </a:lnTo>
                <a:lnTo>
                  <a:pt x="2784" y="3257"/>
                </a:lnTo>
                <a:lnTo>
                  <a:pt x="2796" y="3256"/>
                </a:lnTo>
                <a:lnTo>
                  <a:pt x="2803" y="3252"/>
                </a:lnTo>
                <a:lnTo>
                  <a:pt x="2811" y="3249"/>
                </a:lnTo>
                <a:lnTo>
                  <a:pt x="2811" y="3249"/>
                </a:lnTo>
                <a:lnTo>
                  <a:pt x="2817" y="3246"/>
                </a:lnTo>
                <a:lnTo>
                  <a:pt x="2824" y="3243"/>
                </a:lnTo>
                <a:lnTo>
                  <a:pt x="2830" y="3243"/>
                </a:lnTo>
                <a:lnTo>
                  <a:pt x="2837" y="3244"/>
                </a:lnTo>
                <a:lnTo>
                  <a:pt x="2843" y="3246"/>
                </a:lnTo>
                <a:lnTo>
                  <a:pt x="2848" y="3251"/>
                </a:lnTo>
                <a:lnTo>
                  <a:pt x="2853" y="3256"/>
                </a:lnTo>
                <a:lnTo>
                  <a:pt x="2856" y="3264"/>
                </a:lnTo>
                <a:lnTo>
                  <a:pt x="2856" y="3264"/>
                </a:lnTo>
                <a:lnTo>
                  <a:pt x="2859" y="3270"/>
                </a:lnTo>
                <a:lnTo>
                  <a:pt x="2861" y="3277"/>
                </a:lnTo>
                <a:lnTo>
                  <a:pt x="2859" y="3281"/>
                </a:lnTo>
                <a:lnTo>
                  <a:pt x="2857" y="3286"/>
                </a:lnTo>
                <a:lnTo>
                  <a:pt x="2853" y="3296"/>
                </a:lnTo>
                <a:lnTo>
                  <a:pt x="2843" y="3312"/>
                </a:lnTo>
                <a:lnTo>
                  <a:pt x="2843" y="3312"/>
                </a:lnTo>
                <a:lnTo>
                  <a:pt x="2838" y="3321"/>
                </a:lnTo>
                <a:lnTo>
                  <a:pt x="2837" y="3333"/>
                </a:lnTo>
                <a:lnTo>
                  <a:pt x="2837" y="3357"/>
                </a:lnTo>
                <a:lnTo>
                  <a:pt x="2835" y="3366"/>
                </a:lnTo>
                <a:lnTo>
                  <a:pt x="2832" y="3376"/>
                </a:lnTo>
                <a:lnTo>
                  <a:pt x="2830" y="3379"/>
                </a:lnTo>
                <a:lnTo>
                  <a:pt x="2827" y="3382"/>
                </a:lnTo>
                <a:lnTo>
                  <a:pt x="2822" y="3384"/>
                </a:lnTo>
                <a:lnTo>
                  <a:pt x="2817" y="3386"/>
                </a:lnTo>
                <a:lnTo>
                  <a:pt x="2817" y="3386"/>
                </a:lnTo>
                <a:lnTo>
                  <a:pt x="2808" y="3389"/>
                </a:lnTo>
                <a:lnTo>
                  <a:pt x="2804" y="3391"/>
                </a:lnTo>
                <a:lnTo>
                  <a:pt x="2803" y="3394"/>
                </a:lnTo>
                <a:lnTo>
                  <a:pt x="2801" y="3400"/>
                </a:lnTo>
                <a:lnTo>
                  <a:pt x="2801" y="3408"/>
                </a:lnTo>
                <a:lnTo>
                  <a:pt x="2801" y="3424"/>
                </a:lnTo>
                <a:lnTo>
                  <a:pt x="2800" y="3434"/>
                </a:lnTo>
                <a:lnTo>
                  <a:pt x="2796" y="3440"/>
                </a:lnTo>
                <a:lnTo>
                  <a:pt x="2796" y="3440"/>
                </a:lnTo>
                <a:lnTo>
                  <a:pt x="2793" y="3448"/>
                </a:lnTo>
                <a:lnTo>
                  <a:pt x="2792" y="3455"/>
                </a:lnTo>
                <a:lnTo>
                  <a:pt x="2793" y="3461"/>
                </a:lnTo>
                <a:lnTo>
                  <a:pt x="2796" y="3468"/>
                </a:lnTo>
                <a:lnTo>
                  <a:pt x="2800" y="3472"/>
                </a:lnTo>
                <a:lnTo>
                  <a:pt x="2804" y="3477"/>
                </a:lnTo>
                <a:lnTo>
                  <a:pt x="2811" y="3479"/>
                </a:lnTo>
                <a:lnTo>
                  <a:pt x="2814" y="3477"/>
                </a:lnTo>
                <a:lnTo>
                  <a:pt x="2814" y="3477"/>
                </a:lnTo>
                <a:lnTo>
                  <a:pt x="2833" y="3468"/>
                </a:lnTo>
                <a:lnTo>
                  <a:pt x="2846" y="3464"/>
                </a:lnTo>
                <a:lnTo>
                  <a:pt x="2853" y="3464"/>
                </a:lnTo>
                <a:lnTo>
                  <a:pt x="2861" y="3464"/>
                </a:lnTo>
                <a:lnTo>
                  <a:pt x="2861" y="3464"/>
                </a:lnTo>
                <a:lnTo>
                  <a:pt x="2870" y="3464"/>
                </a:lnTo>
                <a:lnTo>
                  <a:pt x="2880" y="3464"/>
                </a:lnTo>
                <a:lnTo>
                  <a:pt x="2899" y="3463"/>
                </a:lnTo>
                <a:lnTo>
                  <a:pt x="2910" y="3463"/>
                </a:lnTo>
                <a:lnTo>
                  <a:pt x="2920" y="3463"/>
                </a:lnTo>
                <a:lnTo>
                  <a:pt x="2930" y="3466"/>
                </a:lnTo>
                <a:lnTo>
                  <a:pt x="2939" y="3471"/>
                </a:lnTo>
                <a:lnTo>
                  <a:pt x="2939" y="3471"/>
                </a:lnTo>
                <a:lnTo>
                  <a:pt x="2949" y="3476"/>
                </a:lnTo>
                <a:lnTo>
                  <a:pt x="2957" y="3477"/>
                </a:lnTo>
                <a:lnTo>
                  <a:pt x="2970" y="3479"/>
                </a:lnTo>
                <a:lnTo>
                  <a:pt x="2975" y="3479"/>
                </a:lnTo>
                <a:lnTo>
                  <a:pt x="2979" y="3480"/>
                </a:lnTo>
                <a:lnTo>
                  <a:pt x="2984" y="3484"/>
                </a:lnTo>
                <a:lnTo>
                  <a:pt x="2987" y="3490"/>
                </a:lnTo>
                <a:lnTo>
                  <a:pt x="2987" y="3490"/>
                </a:lnTo>
                <a:lnTo>
                  <a:pt x="2991" y="3498"/>
                </a:lnTo>
                <a:lnTo>
                  <a:pt x="2991" y="3506"/>
                </a:lnTo>
                <a:lnTo>
                  <a:pt x="2991" y="3514"/>
                </a:lnTo>
                <a:lnTo>
                  <a:pt x="2989" y="3522"/>
                </a:lnTo>
                <a:lnTo>
                  <a:pt x="2979" y="3554"/>
                </a:lnTo>
                <a:lnTo>
                  <a:pt x="2979" y="3554"/>
                </a:lnTo>
                <a:lnTo>
                  <a:pt x="2973" y="3572"/>
                </a:lnTo>
                <a:lnTo>
                  <a:pt x="2967" y="3594"/>
                </a:lnTo>
                <a:lnTo>
                  <a:pt x="2965" y="3607"/>
                </a:lnTo>
                <a:lnTo>
                  <a:pt x="2965" y="3618"/>
                </a:lnTo>
                <a:lnTo>
                  <a:pt x="2967" y="3630"/>
                </a:lnTo>
                <a:lnTo>
                  <a:pt x="2968" y="3635"/>
                </a:lnTo>
                <a:lnTo>
                  <a:pt x="2971" y="3639"/>
                </a:lnTo>
                <a:lnTo>
                  <a:pt x="2971" y="3639"/>
                </a:lnTo>
                <a:lnTo>
                  <a:pt x="2984" y="3657"/>
                </a:lnTo>
                <a:lnTo>
                  <a:pt x="2994" y="3675"/>
                </a:lnTo>
                <a:lnTo>
                  <a:pt x="3003" y="3689"/>
                </a:lnTo>
                <a:lnTo>
                  <a:pt x="3008" y="3696"/>
                </a:lnTo>
                <a:lnTo>
                  <a:pt x="3013" y="3699"/>
                </a:lnTo>
                <a:lnTo>
                  <a:pt x="3013" y="3699"/>
                </a:lnTo>
                <a:lnTo>
                  <a:pt x="3026" y="3707"/>
                </a:lnTo>
                <a:lnTo>
                  <a:pt x="3040" y="3712"/>
                </a:lnTo>
                <a:lnTo>
                  <a:pt x="3055" y="3715"/>
                </a:lnTo>
                <a:lnTo>
                  <a:pt x="3061" y="3716"/>
                </a:lnTo>
                <a:lnTo>
                  <a:pt x="3066" y="3716"/>
                </a:lnTo>
                <a:lnTo>
                  <a:pt x="3066" y="3716"/>
                </a:lnTo>
                <a:lnTo>
                  <a:pt x="3072" y="3713"/>
                </a:lnTo>
                <a:lnTo>
                  <a:pt x="3081" y="3710"/>
                </a:lnTo>
                <a:lnTo>
                  <a:pt x="3101" y="3700"/>
                </a:lnTo>
                <a:lnTo>
                  <a:pt x="3111" y="3696"/>
                </a:lnTo>
                <a:lnTo>
                  <a:pt x="3122" y="3692"/>
                </a:lnTo>
                <a:lnTo>
                  <a:pt x="3132" y="3692"/>
                </a:lnTo>
                <a:lnTo>
                  <a:pt x="3140" y="3692"/>
                </a:lnTo>
                <a:lnTo>
                  <a:pt x="3140" y="3692"/>
                </a:lnTo>
                <a:lnTo>
                  <a:pt x="3153" y="3697"/>
                </a:lnTo>
                <a:lnTo>
                  <a:pt x="3164" y="3705"/>
                </a:lnTo>
                <a:lnTo>
                  <a:pt x="3175" y="3713"/>
                </a:lnTo>
                <a:lnTo>
                  <a:pt x="3185" y="3723"/>
                </a:lnTo>
                <a:lnTo>
                  <a:pt x="3185" y="3723"/>
                </a:lnTo>
                <a:lnTo>
                  <a:pt x="3185" y="3723"/>
                </a:lnTo>
                <a:lnTo>
                  <a:pt x="3185" y="3723"/>
                </a:lnTo>
                <a:lnTo>
                  <a:pt x="3191" y="3726"/>
                </a:lnTo>
                <a:lnTo>
                  <a:pt x="3199" y="3726"/>
                </a:lnTo>
                <a:lnTo>
                  <a:pt x="3204" y="3726"/>
                </a:lnTo>
                <a:lnTo>
                  <a:pt x="3211" y="3724"/>
                </a:lnTo>
                <a:lnTo>
                  <a:pt x="3215" y="3721"/>
                </a:lnTo>
                <a:lnTo>
                  <a:pt x="3220" y="3718"/>
                </a:lnTo>
                <a:lnTo>
                  <a:pt x="3228" y="3708"/>
                </a:lnTo>
                <a:lnTo>
                  <a:pt x="3236" y="3696"/>
                </a:lnTo>
                <a:lnTo>
                  <a:pt x="3243" y="3683"/>
                </a:lnTo>
                <a:lnTo>
                  <a:pt x="3251" y="3670"/>
                </a:lnTo>
                <a:lnTo>
                  <a:pt x="3259" y="3659"/>
                </a:lnTo>
                <a:lnTo>
                  <a:pt x="3259" y="3659"/>
                </a:lnTo>
                <a:lnTo>
                  <a:pt x="3268" y="3647"/>
                </a:lnTo>
                <a:lnTo>
                  <a:pt x="3283" y="3639"/>
                </a:lnTo>
                <a:lnTo>
                  <a:pt x="3300" y="3630"/>
                </a:lnTo>
                <a:lnTo>
                  <a:pt x="3318" y="3622"/>
                </a:lnTo>
                <a:lnTo>
                  <a:pt x="3355" y="3606"/>
                </a:lnTo>
                <a:lnTo>
                  <a:pt x="3373" y="3598"/>
                </a:lnTo>
                <a:lnTo>
                  <a:pt x="3387" y="3588"/>
                </a:lnTo>
                <a:lnTo>
                  <a:pt x="3387" y="3588"/>
                </a:lnTo>
                <a:lnTo>
                  <a:pt x="3394" y="3585"/>
                </a:lnTo>
                <a:lnTo>
                  <a:pt x="3397" y="3585"/>
                </a:lnTo>
                <a:lnTo>
                  <a:pt x="3400" y="3585"/>
                </a:lnTo>
                <a:lnTo>
                  <a:pt x="3400" y="3588"/>
                </a:lnTo>
                <a:lnTo>
                  <a:pt x="3397" y="3596"/>
                </a:lnTo>
                <a:lnTo>
                  <a:pt x="3392" y="3607"/>
                </a:lnTo>
                <a:lnTo>
                  <a:pt x="3379" y="3631"/>
                </a:lnTo>
                <a:lnTo>
                  <a:pt x="3376" y="3641"/>
                </a:lnTo>
                <a:lnTo>
                  <a:pt x="3377" y="3643"/>
                </a:lnTo>
                <a:lnTo>
                  <a:pt x="3379" y="3644"/>
                </a:lnTo>
                <a:lnTo>
                  <a:pt x="3379" y="3644"/>
                </a:lnTo>
                <a:lnTo>
                  <a:pt x="3386" y="3643"/>
                </a:lnTo>
                <a:lnTo>
                  <a:pt x="3395" y="3638"/>
                </a:lnTo>
                <a:lnTo>
                  <a:pt x="3421" y="3623"/>
                </a:lnTo>
                <a:lnTo>
                  <a:pt x="3435" y="3618"/>
                </a:lnTo>
                <a:lnTo>
                  <a:pt x="3448" y="3615"/>
                </a:lnTo>
                <a:lnTo>
                  <a:pt x="3455" y="3615"/>
                </a:lnTo>
                <a:lnTo>
                  <a:pt x="3461" y="3615"/>
                </a:lnTo>
                <a:lnTo>
                  <a:pt x="3466" y="3617"/>
                </a:lnTo>
                <a:lnTo>
                  <a:pt x="3471" y="3622"/>
                </a:lnTo>
                <a:lnTo>
                  <a:pt x="3471" y="3622"/>
                </a:lnTo>
                <a:lnTo>
                  <a:pt x="3480" y="3628"/>
                </a:lnTo>
                <a:lnTo>
                  <a:pt x="3488" y="3631"/>
                </a:lnTo>
                <a:lnTo>
                  <a:pt x="3498" y="3631"/>
                </a:lnTo>
                <a:lnTo>
                  <a:pt x="3509" y="3631"/>
                </a:lnTo>
                <a:lnTo>
                  <a:pt x="3520" y="3633"/>
                </a:lnTo>
                <a:lnTo>
                  <a:pt x="3535" y="3636"/>
                </a:lnTo>
                <a:lnTo>
                  <a:pt x="3551" y="3643"/>
                </a:lnTo>
                <a:lnTo>
                  <a:pt x="3569" y="3654"/>
                </a:lnTo>
                <a:lnTo>
                  <a:pt x="3569" y="3654"/>
                </a:lnTo>
                <a:lnTo>
                  <a:pt x="3578" y="3659"/>
                </a:lnTo>
                <a:lnTo>
                  <a:pt x="3588" y="3663"/>
                </a:lnTo>
                <a:lnTo>
                  <a:pt x="3597" y="3665"/>
                </a:lnTo>
                <a:lnTo>
                  <a:pt x="3609" y="3665"/>
                </a:lnTo>
                <a:lnTo>
                  <a:pt x="3618" y="3665"/>
                </a:lnTo>
                <a:lnTo>
                  <a:pt x="3630" y="3663"/>
                </a:lnTo>
                <a:lnTo>
                  <a:pt x="3649" y="3659"/>
                </a:lnTo>
                <a:lnTo>
                  <a:pt x="3670" y="3652"/>
                </a:lnTo>
                <a:lnTo>
                  <a:pt x="3689" y="3649"/>
                </a:lnTo>
                <a:lnTo>
                  <a:pt x="3697" y="3647"/>
                </a:lnTo>
                <a:lnTo>
                  <a:pt x="3705" y="3649"/>
                </a:lnTo>
                <a:lnTo>
                  <a:pt x="3713" y="3651"/>
                </a:lnTo>
                <a:lnTo>
                  <a:pt x="3721" y="3654"/>
                </a:lnTo>
                <a:lnTo>
                  <a:pt x="3721" y="3654"/>
                </a:lnTo>
                <a:lnTo>
                  <a:pt x="3732" y="3662"/>
                </a:lnTo>
                <a:lnTo>
                  <a:pt x="3742" y="3671"/>
                </a:lnTo>
                <a:lnTo>
                  <a:pt x="3755" y="3688"/>
                </a:lnTo>
                <a:lnTo>
                  <a:pt x="3761" y="3694"/>
                </a:lnTo>
                <a:lnTo>
                  <a:pt x="3769" y="3699"/>
                </a:lnTo>
                <a:lnTo>
                  <a:pt x="3777" y="3704"/>
                </a:lnTo>
                <a:lnTo>
                  <a:pt x="3790" y="3704"/>
                </a:lnTo>
                <a:lnTo>
                  <a:pt x="3790" y="3704"/>
                </a:lnTo>
                <a:lnTo>
                  <a:pt x="3796" y="3705"/>
                </a:lnTo>
                <a:lnTo>
                  <a:pt x="3803" y="3707"/>
                </a:lnTo>
                <a:lnTo>
                  <a:pt x="3809" y="3710"/>
                </a:lnTo>
                <a:lnTo>
                  <a:pt x="3816" y="3713"/>
                </a:lnTo>
                <a:lnTo>
                  <a:pt x="3829" y="3724"/>
                </a:lnTo>
                <a:lnTo>
                  <a:pt x="3843" y="3737"/>
                </a:lnTo>
                <a:lnTo>
                  <a:pt x="3875" y="3771"/>
                </a:lnTo>
                <a:lnTo>
                  <a:pt x="3894" y="3789"/>
                </a:lnTo>
                <a:lnTo>
                  <a:pt x="3918" y="3806"/>
                </a:lnTo>
                <a:lnTo>
                  <a:pt x="3918" y="3806"/>
                </a:lnTo>
                <a:lnTo>
                  <a:pt x="3931" y="3814"/>
                </a:lnTo>
                <a:lnTo>
                  <a:pt x="3944" y="3821"/>
                </a:lnTo>
                <a:lnTo>
                  <a:pt x="3970" y="3830"/>
                </a:lnTo>
                <a:lnTo>
                  <a:pt x="3994" y="3835"/>
                </a:lnTo>
                <a:lnTo>
                  <a:pt x="4016" y="3840"/>
                </a:lnTo>
                <a:lnTo>
                  <a:pt x="4039" y="3843"/>
                </a:lnTo>
                <a:lnTo>
                  <a:pt x="4060" y="3850"/>
                </a:lnTo>
                <a:lnTo>
                  <a:pt x="4069" y="3853"/>
                </a:lnTo>
                <a:lnTo>
                  <a:pt x="4081" y="3858"/>
                </a:lnTo>
                <a:lnTo>
                  <a:pt x="4090" y="3864"/>
                </a:lnTo>
                <a:lnTo>
                  <a:pt x="4100" y="3871"/>
                </a:lnTo>
                <a:lnTo>
                  <a:pt x="4100" y="3871"/>
                </a:lnTo>
                <a:lnTo>
                  <a:pt x="4118" y="3887"/>
                </a:lnTo>
                <a:lnTo>
                  <a:pt x="4134" y="3903"/>
                </a:lnTo>
                <a:lnTo>
                  <a:pt x="4146" y="3920"/>
                </a:lnTo>
                <a:lnTo>
                  <a:pt x="4158" y="3936"/>
                </a:lnTo>
                <a:lnTo>
                  <a:pt x="4166" y="3951"/>
                </a:lnTo>
                <a:lnTo>
                  <a:pt x="4170" y="3967"/>
                </a:lnTo>
                <a:lnTo>
                  <a:pt x="4174" y="3980"/>
                </a:lnTo>
                <a:lnTo>
                  <a:pt x="4174" y="3991"/>
                </a:lnTo>
                <a:lnTo>
                  <a:pt x="4174" y="3991"/>
                </a:lnTo>
                <a:lnTo>
                  <a:pt x="4170" y="4001"/>
                </a:lnTo>
                <a:lnTo>
                  <a:pt x="4164" y="4012"/>
                </a:lnTo>
                <a:lnTo>
                  <a:pt x="4158" y="4021"/>
                </a:lnTo>
                <a:lnTo>
                  <a:pt x="4151" y="4031"/>
                </a:lnTo>
                <a:lnTo>
                  <a:pt x="4137" y="4046"/>
                </a:lnTo>
                <a:lnTo>
                  <a:pt x="4132" y="4050"/>
                </a:lnTo>
                <a:lnTo>
                  <a:pt x="4132" y="4050"/>
                </a:lnTo>
                <a:lnTo>
                  <a:pt x="4151" y="4047"/>
                </a:lnTo>
                <a:lnTo>
                  <a:pt x="4159" y="4046"/>
                </a:lnTo>
                <a:lnTo>
                  <a:pt x="4166" y="4047"/>
                </a:lnTo>
                <a:lnTo>
                  <a:pt x="4170" y="4047"/>
                </a:lnTo>
                <a:lnTo>
                  <a:pt x="4174" y="4050"/>
                </a:lnTo>
                <a:lnTo>
                  <a:pt x="4179" y="4055"/>
                </a:lnTo>
                <a:lnTo>
                  <a:pt x="4182" y="4060"/>
                </a:lnTo>
                <a:lnTo>
                  <a:pt x="4185" y="4066"/>
                </a:lnTo>
                <a:lnTo>
                  <a:pt x="4188" y="4068"/>
                </a:lnTo>
                <a:lnTo>
                  <a:pt x="4191" y="4070"/>
                </a:lnTo>
                <a:lnTo>
                  <a:pt x="4196" y="4070"/>
                </a:lnTo>
                <a:lnTo>
                  <a:pt x="4201" y="4070"/>
                </a:lnTo>
                <a:lnTo>
                  <a:pt x="4201" y="4070"/>
                </a:lnTo>
                <a:lnTo>
                  <a:pt x="4214" y="4066"/>
                </a:lnTo>
                <a:lnTo>
                  <a:pt x="4227" y="4062"/>
                </a:lnTo>
                <a:lnTo>
                  <a:pt x="4238" y="4057"/>
                </a:lnTo>
                <a:lnTo>
                  <a:pt x="4251" y="4054"/>
                </a:lnTo>
                <a:lnTo>
                  <a:pt x="4264" y="4052"/>
                </a:lnTo>
                <a:lnTo>
                  <a:pt x="4270" y="4052"/>
                </a:lnTo>
                <a:lnTo>
                  <a:pt x="4276" y="4054"/>
                </a:lnTo>
                <a:lnTo>
                  <a:pt x="4281" y="4055"/>
                </a:lnTo>
                <a:lnTo>
                  <a:pt x="4288" y="4058"/>
                </a:lnTo>
                <a:lnTo>
                  <a:pt x="4292" y="4063"/>
                </a:lnTo>
                <a:lnTo>
                  <a:pt x="4297" y="4070"/>
                </a:lnTo>
                <a:lnTo>
                  <a:pt x="4297" y="4070"/>
                </a:lnTo>
                <a:lnTo>
                  <a:pt x="4304" y="4076"/>
                </a:lnTo>
                <a:lnTo>
                  <a:pt x="4313" y="4082"/>
                </a:lnTo>
                <a:lnTo>
                  <a:pt x="4323" y="4089"/>
                </a:lnTo>
                <a:lnTo>
                  <a:pt x="4334" y="4095"/>
                </a:lnTo>
                <a:lnTo>
                  <a:pt x="4362" y="4105"/>
                </a:lnTo>
                <a:lnTo>
                  <a:pt x="4392" y="4116"/>
                </a:lnTo>
                <a:lnTo>
                  <a:pt x="4456" y="4132"/>
                </a:lnTo>
                <a:lnTo>
                  <a:pt x="4511" y="4148"/>
                </a:lnTo>
                <a:lnTo>
                  <a:pt x="4511" y="4148"/>
                </a:lnTo>
                <a:lnTo>
                  <a:pt x="4553" y="4163"/>
                </a:lnTo>
                <a:lnTo>
                  <a:pt x="4591" y="4177"/>
                </a:lnTo>
                <a:lnTo>
                  <a:pt x="4628" y="4193"/>
                </a:lnTo>
                <a:lnTo>
                  <a:pt x="4668" y="4208"/>
                </a:lnTo>
                <a:lnTo>
                  <a:pt x="4668" y="4208"/>
                </a:lnTo>
                <a:lnTo>
                  <a:pt x="4676" y="4212"/>
                </a:lnTo>
                <a:lnTo>
                  <a:pt x="4684" y="4219"/>
                </a:lnTo>
                <a:lnTo>
                  <a:pt x="4689" y="4229"/>
                </a:lnTo>
                <a:lnTo>
                  <a:pt x="4692" y="4238"/>
                </a:lnTo>
                <a:lnTo>
                  <a:pt x="4692" y="4249"/>
                </a:lnTo>
                <a:lnTo>
                  <a:pt x="4692" y="4262"/>
                </a:lnTo>
                <a:lnTo>
                  <a:pt x="4692" y="4275"/>
                </a:lnTo>
                <a:lnTo>
                  <a:pt x="4689" y="4290"/>
                </a:lnTo>
                <a:lnTo>
                  <a:pt x="4683" y="4315"/>
                </a:lnTo>
                <a:lnTo>
                  <a:pt x="4673" y="4339"/>
                </a:lnTo>
                <a:lnTo>
                  <a:pt x="4665" y="4359"/>
                </a:lnTo>
                <a:lnTo>
                  <a:pt x="4658" y="4370"/>
                </a:lnTo>
                <a:lnTo>
                  <a:pt x="4658" y="4370"/>
                </a:lnTo>
                <a:close/>
                <a:moveTo>
                  <a:pt x="2546" y="313"/>
                </a:moveTo>
                <a:lnTo>
                  <a:pt x="2546" y="313"/>
                </a:lnTo>
                <a:lnTo>
                  <a:pt x="2546" y="308"/>
                </a:lnTo>
                <a:lnTo>
                  <a:pt x="2544" y="303"/>
                </a:lnTo>
                <a:lnTo>
                  <a:pt x="2538" y="292"/>
                </a:lnTo>
                <a:lnTo>
                  <a:pt x="2530" y="279"/>
                </a:lnTo>
                <a:lnTo>
                  <a:pt x="2530" y="279"/>
                </a:lnTo>
                <a:lnTo>
                  <a:pt x="2544" y="271"/>
                </a:lnTo>
                <a:lnTo>
                  <a:pt x="2567" y="262"/>
                </a:lnTo>
                <a:lnTo>
                  <a:pt x="2567" y="262"/>
                </a:lnTo>
                <a:lnTo>
                  <a:pt x="2576" y="257"/>
                </a:lnTo>
                <a:lnTo>
                  <a:pt x="2586" y="250"/>
                </a:lnTo>
                <a:lnTo>
                  <a:pt x="2596" y="241"/>
                </a:lnTo>
                <a:lnTo>
                  <a:pt x="2593" y="217"/>
                </a:lnTo>
                <a:lnTo>
                  <a:pt x="2593" y="217"/>
                </a:lnTo>
                <a:lnTo>
                  <a:pt x="2591" y="212"/>
                </a:lnTo>
                <a:lnTo>
                  <a:pt x="2591" y="209"/>
                </a:lnTo>
                <a:lnTo>
                  <a:pt x="2591" y="204"/>
                </a:lnTo>
                <a:lnTo>
                  <a:pt x="2593" y="199"/>
                </a:lnTo>
                <a:lnTo>
                  <a:pt x="2597" y="196"/>
                </a:lnTo>
                <a:lnTo>
                  <a:pt x="2605" y="193"/>
                </a:lnTo>
                <a:lnTo>
                  <a:pt x="2617" y="193"/>
                </a:lnTo>
                <a:lnTo>
                  <a:pt x="2617" y="193"/>
                </a:lnTo>
                <a:lnTo>
                  <a:pt x="2637" y="193"/>
                </a:lnTo>
                <a:lnTo>
                  <a:pt x="2650" y="194"/>
                </a:lnTo>
                <a:lnTo>
                  <a:pt x="2660" y="197"/>
                </a:lnTo>
                <a:lnTo>
                  <a:pt x="2671" y="202"/>
                </a:lnTo>
                <a:lnTo>
                  <a:pt x="2671" y="202"/>
                </a:lnTo>
                <a:lnTo>
                  <a:pt x="2676" y="205"/>
                </a:lnTo>
                <a:lnTo>
                  <a:pt x="2679" y="209"/>
                </a:lnTo>
                <a:lnTo>
                  <a:pt x="2681" y="218"/>
                </a:lnTo>
                <a:lnTo>
                  <a:pt x="2682" y="223"/>
                </a:lnTo>
                <a:lnTo>
                  <a:pt x="2686" y="228"/>
                </a:lnTo>
                <a:lnTo>
                  <a:pt x="2690" y="234"/>
                </a:lnTo>
                <a:lnTo>
                  <a:pt x="2698" y="241"/>
                </a:lnTo>
                <a:lnTo>
                  <a:pt x="2698" y="241"/>
                </a:lnTo>
                <a:lnTo>
                  <a:pt x="2731" y="262"/>
                </a:lnTo>
                <a:lnTo>
                  <a:pt x="2743" y="268"/>
                </a:lnTo>
                <a:lnTo>
                  <a:pt x="2751" y="270"/>
                </a:lnTo>
                <a:lnTo>
                  <a:pt x="2761" y="271"/>
                </a:lnTo>
                <a:lnTo>
                  <a:pt x="2761" y="271"/>
                </a:lnTo>
                <a:lnTo>
                  <a:pt x="2772" y="273"/>
                </a:lnTo>
                <a:lnTo>
                  <a:pt x="2785" y="273"/>
                </a:lnTo>
                <a:lnTo>
                  <a:pt x="2812" y="270"/>
                </a:lnTo>
                <a:lnTo>
                  <a:pt x="2841" y="265"/>
                </a:lnTo>
                <a:lnTo>
                  <a:pt x="2841" y="265"/>
                </a:lnTo>
                <a:lnTo>
                  <a:pt x="2841" y="260"/>
                </a:lnTo>
                <a:lnTo>
                  <a:pt x="2841" y="254"/>
                </a:lnTo>
                <a:lnTo>
                  <a:pt x="2840" y="247"/>
                </a:lnTo>
                <a:lnTo>
                  <a:pt x="2837" y="241"/>
                </a:lnTo>
                <a:lnTo>
                  <a:pt x="2832" y="236"/>
                </a:lnTo>
                <a:lnTo>
                  <a:pt x="2822" y="231"/>
                </a:lnTo>
                <a:lnTo>
                  <a:pt x="2811" y="230"/>
                </a:lnTo>
                <a:lnTo>
                  <a:pt x="2811" y="230"/>
                </a:lnTo>
                <a:lnTo>
                  <a:pt x="2785" y="230"/>
                </a:lnTo>
                <a:lnTo>
                  <a:pt x="2766" y="226"/>
                </a:lnTo>
                <a:lnTo>
                  <a:pt x="2759" y="225"/>
                </a:lnTo>
                <a:lnTo>
                  <a:pt x="2756" y="222"/>
                </a:lnTo>
                <a:lnTo>
                  <a:pt x="2756" y="218"/>
                </a:lnTo>
                <a:lnTo>
                  <a:pt x="2758" y="214"/>
                </a:lnTo>
                <a:lnTo>
                  <a:pt x="2758" y="214"/>
                </a:lnTo>
                <a:lnTo>
                  <a:pt x="2766" y="204"/>
                </a:lnTo>
                <a:lnTo>
                  <a:pt x="2771" y="196"/>
                </a:lnTo>
                <a:lnTo>
                  <a:pt x="2772" y="191"/>
                </a:lnTo>
                <a:lnTo>
                  <a:pt x="2771" y="189"/>
                </a:lnTo>
                <a:lnTo>
                  <a:pt x="2769" y="186"/>
                </a:lnTo>
                <a:lnTo>
                  <a:pt x="2764" y="185"/>
                </a:lnTo>
                <a:lnTo>
                  <a:pt x="2764" y="185"/>
                </a:lnTo>
                <a:lnTo>
                  <a:pt x="2695" y="164"/>
                </a:lnTo>
                <a:lnTo>
                  <a:pt x="2695" y="164"/>
                </a:lnTo>
                <a:lnTo>
                  <a:pt x="2731" y="149"/>
                </a:lnTo>
                <a:lnTo>
                  <a:pt x="2759" y="140"/>
                </a:lnTo>
                <a:lnTo>
                  <a:pt x="2771" y="136"/>
                </a:lnTo>
                <a:lnTo>
                  <a:pt x="2779" y="136"/>
                </a:lnTo>
                <a:lnTo>
                  <a:pt x="2779" y="136"/>
                </a:lnTo>
                <a:lnTo>
                  <a:pt x="2787" y="138"/>
                </a:lnTo>
                <a:lnTo>
                  <a:pt x="2796" y="136"/>
                </a:lnTo>
                <a:lnTo>
                  <a:pt x="2817" y="133"/>
                </a:lnTo>
                <a:lnTo>
                  <a:pt x="2837" y="128"/>
                </a:lnTo>
                <a:lnTo>
                  <a:pt x="2851" y="122"/>
                </a:lnTo>
                <a:lnTo>
                  <a:pt x="2851" y="122"/>
                </a:lnTo>
                <a:lnTo>
                  <a:pt x="2862" y="116"/>
                </a:lnTo>
                <a:lnTo>
                  <a:pt x="2875" y="108"/>
                </a:lnTo>
                <a:lnTo>
                  <a:pt x="2881" y="103"/>
                </a:lnTo>
                <a:lnTo>
                  <a:pt x="2889" y="100"/>
                </a:lnTo>
                <a:lnTo>
                  <a:pt x="2899" y="96"/>
                </a:lnTo>
                <a:lnTo>
                  <a:pt x="2910" y="95"/>
                </a:lnTo>
                <a:lnTo>
                  <a:pt x="2910" y="95"/>
                </a:lnTo>
                <a:lnTo>
                  <a:pt x="2930" y="95"/>
                </a:lnTo>
                <a:lnTo>
                  <a:pt x="2944" y="96"/>
                </a:lnTo>
                <a:lnTo>
                  <a:pt x="2976" y="106"/>
                </a:lnTo>
                <a:lnTo>
                  <a:pt x="2976" y="106"/>
                </a:lnTo>
                <a:lnTo>
                  <a:pt x="2981" y="106"/>
                </a:lnTo>
                <a:lnTo>
                  <a:pt x="2986" y="106"/>
                </a:lnTo>
                <a:lnTo>
                  <a:pt x="2994" y="103"/>
                </a:lnTo>
                <a:lnTo>
                  <a:pt x="3002" y="98"/>
                </a:lnTo>
                <a:lnTo>
                  <a:pt x="3008" y="90"/>
                </a:lnTo>
                <a:lnTo>
                  <a:pt x="3016" y="83"/>
                </a:lnTo>
                <a:lnTo>
                  <a:pt x="3026" y="75"/>
                </a:lnTo>
                <a:lnTo>
                  <a:pt x="3036" y="71"/>
                </a:lnTo>
                <a:lnTo>
                  <a:pt x="3050" y="67"/>
                </a:lnTo>
                <a:lnTo>
                  <a:pt x="3050" y="67"/>
                </a:lnTo>
                <a:lnTo>
                  <a:pt x="3076" y="64"/>
                </a:lnTo>
                <a:lnTo>
                  <a:pt x="3097" y="61"/>
                </a:lnTo>
                <a:lnTo>
                  <a:pt x="3132" y="53"/>
                </a:lnTo>
                <a:lnTo>
                  <a:pt x="3132" y="53"/>
                </a:lnTo>
                <a:lnTo>
                  <a:pt x="3154" y="50"/>
                </a:lnTo>
                <a:lnTo>
                  <a:pt x="3183" y="47"/>
                </a:lnTo>
                <a:lnTo>
                  <a:pt x="3215" y="45"/>
                </a:lnTo>
                <a:lnTo>
                  <a:pt x="3230" y="45"/>
                </a:lnTo>
                <a:lnTo>
                  <a:pt x="3243" y="47"/>
                </a:lnTo>
                <a:lnTo>
                  <a:pt x="3243" y="47"/>
                </a:lnTo>
                <a:lnTo>
                  <a:pt x="3255" y="48"/>
                </a:lnTo>
                <a:lnTo>
                  <a:pt x="3270" y="48"/>
                </a:lnTo>
                <a:lnTo>
                  <a:pt x="3302" y="47"/>
                </a:lnTo>
                <a:lnTo>
                  <a:pt x="3334" y="43"/>
                </a:lnTo>
                <a:lnTo>
                  <a:pt x="3350" y="42"/>
                </a:lnTo>
                <a:lnTo>
                  <a:pt x="3365" y="43"/>
                </a:lnTo>
                <a:lnTo>
                  <a:pt x="3365" y="43"/>
                </a:lnTo>
                <a:lnTo>
                  <a:pt x="3379" y="43"/>
                </a:lnTo>
                <a:lnTo>
                  <a:pt x="3394" y="43"/>
                </a:lnTo>
                <a:lnTo>
                  <a:pt x="3421" y="43"/>
                </a:lnTo>
                <a:lnTo>
                  <a:pt x="3432" y="43"/>
                </a:lnTo>
                <a:lnTo>
                  <a:pt x="3443" y="43"/>
                </a:lnTo>
                <a:lnTo>
                  <a:pt x="3451" y="47"/>
                </a:lnTo>
                <a:lnTo>
                  <a:pt x="3458" y="50"/>
                </a:lnTo>
                <a:lnTo>
                  <a:pt x="3458" y="50"/>
                </a:lnTo>
                <a:lnTo>
                  <a:pt x="3467" y="59"/>
                </a:lnTo>
                <a:lnTo>
                  <a:pt x="3477" y="66"/>
                </a:lnTo>
                <a:lnTo>
                  <a:pt x="3487" y="69"/>
                </a:lnTo>
                <a:lnTo>
                  <a:pt x="3496" y="71"/>
                </a:lnTo>
                <a:lnTo>
                  <a:pt x="3496" y="71"/>
                </a:lnTo>
                <a:lnTo>
                  <a:pt x="3508" y="72"/>
                </a:lnTo>
                <a:lnTo>
                  <a:pt x="3520" y="74"/>
                </a:lnTo>
                <a:lnTo>
                  <a:pt x="3535" y="77"/>
                </a:lnTo>
                <a:lnTo>
                  <a:pt x="3535" y="77"/>
                </a:lnTo>
                <a:lnTo>
                  <a:pt x="3564" y="71"/>
                </a:lnTo>
                <a:lnTo>
                  <a:pt x="3589" y="66"/>
                </a:lnTo>
                <a:lnTo>
                  <a:pt x="3613" y="64"/>
                </a:lnTo>
                <a:lnTo>
                  <a:pt x="3613" y="64"/>
                </a:lnTo>
                <a:lnTo>
                  <a:pt x="3626" y="64"/>
                </a:lnTo>
                <a:lnTo>
                  <a:pt x="3639" y="67"/>
                </a:lnTo>
                <a:lnTo>
                  <a:pt x="3670" y="75"/>
                </a:lnTo>
                <a:lnTo>
                  <a:pt x="3695" y="85"/>
                </a:lnTo>
                <a:lnTo>
                  <a:pt x="3711" y="88"/>
                </a:lnTo>
                <a:lnTo>
                  <a:pt x="3711" y="88"/>
                </a:lnTo>
                <a:lnTo>
                  <a:pt x="3723" y="90"/>
                </a:lnTo>
                <a:lnTo>
                  <a:pt x="3739" y="92"/>
                </a:lnTo>
                <a:lnTo>
                  <a:pt x="3771" y="98"/>
                </a:lnTo>
                <a:lnTo>
                  <a:pt x="3771" y="98"/>
                </a:lnTo>
                <a:lnTo>
                  <a:pt x="3772" y="100"/>
                </a:lnTo>
                <a:lnTo>
                  <a:pt x="3774" y="103"/>
                </a:lnTo>
                <a:lnTo>
                  <a:pt x="3774" y="106"/>
                </a:lnTo>
                <a:lnTo>
                  <a:pt x="3772" y="109"/>
                </a:lnTo>
                <a:lnTo>
                  <a:pt x="3766" y="119"/>
                </a:lnTo>
                <a:lnTo>
                  <a:pt x="3756" y="128"/>
                </a:lnTo>
                <a:lnTo>
                  <a:pt x="3745" y="138"/>
                </a:lnTo>
                <a:lnTo>
                  <a:pt x="3732" y="148"/>
                </a:lnTo>
                <a:lnTo>
                  <a:pt x="3718" y="153"/>
                </a:lnTo>
                <a:lnTo>
                  <a:pt x="3711" y="154"/>
                </a:lnTo>
                <a:lnTo>
                  <a:pt x="3705" y="154"/>
                </a:lnTo>
                <a:lnTo>
                  <a:pt x="3705" y="154"/>
                </a:lnTo>
                <a:lnTo>
                  <a:pt x="3687" y="154"/>
                </a:lnTo>
                <a:lnTo>
                  <a:pt x="3666" y="156"/>
                </a:lnTo>
                <a:lnTo>
                  <a:pt x="3617" y="164"/>
                </a:lnTo>
                <a:lnTo>
                  <a:pt x="3569" y="173"/>
                </a:lnTo>
                <a:lnTo>
                  <a:pt x="3538" y="181"/>
                </a:lnTo>
                <a:lnTo>
                  <a:pt x="3538" y="181"/>
                </a:lnTo>
                <a:lnTo>
                  <a:pt x="3533" y="185"/>
                </a:lnTo>
                <a:lnTo>
                  <a:pt x="3533" y="185"/>
                </a:lnTo>
                <a:lnTo>
                  <a:pt x="3535" y="186"/>
                </a:lnTo>
                <a:lnTo>
                  <a:pt x="3543" y="188"/>
                </a:lnTo>
                <a:lnTo>
                  <a:pt x="3552" y="189"/>
                </a:lnTo>
                <a:lnTo>
                  <a:pt x="3578" y="188"/>
                </a:lnTo>
                <a:lnTo>
                  <a:pt x="3589" y="188"/>
                </a:lnTo>
                <a:lnTo>
                  <a:pt x="3601" y="185"/>
                </a:lnTo>
                <a:lnTo>
                  <a:pt x="3601" y="185"/>
                </a:lnTo>
                <a:lnTo>
                  <a:pt x="3621" y="181"/>
                </a:lnTo>
                <a:lnTo>
                  <a:pt x="3646" y="178"/>
                </a:lnTo>
                <a:lnTo>
                  <a:pt x="3673" y="175"/>
                </a:lnTo>
                <a:lnTo>
                  <a:pt x="3673" y="175"/>
                </a:lnTo>
                <a:lnTo>
                  <a:pt x="3660" y="185"/>
                </a:lnTo>
                <a:lnTo>
                  <a:pt x="3626" y="204"/>
                </a:lnTo>
                <a:lnTo>
                  <a:pt x="3607" y="215"/>
                </a:lnTo>
                <a:lnTo>
                  <a:pt x="3586" y="226"/>
                </a:lnTo>
                <a:lnTo>
                  <a:pt x="3569" y="233"/>
                </a:lnTo>
                <a:lnTo>
                  <a:pt x="3552" y="238"/>
                </a:lnTo>
                <a:lnTo>
                  <a:pt x="3552" y="238"/>
                </a:lnTo>
                <a:lnTo>
                  <a:pt x="3536" y="241"/>
                </a:lnTo>
                <a:lnTo>
                  <a:pt x="3520" y="246"/>
                </a:lnTo>
                <a:lnTo>
                  <a:pt x="3503" y="254"/>
                </a:lnTo>
                <a:lnTo>
                  <a:pt x="3487" y="263"/>
                </a:lnTo>
                <a:lnTo>
                  <a:pt x="3458" y="281"/>
                </a:lnTo>
                <a:lnTo>
                  <a:pt x="3437" y="295"/>
                </a:lnTo>
                <a:lnTo>
                  <a:pt x="3437" y="295"/>
                </a:lnTo>
                <a:lnTo>
                  <a:pt x="3424" y="308"/>
                </a:lnTo>
                <a:lnTo>
                  <a:pt x="3410" y="321"/>
                </a:lnTo>
                <a:lnTo>
                  <a:pt x="3402" y="327"/>
                </a:lnTo>
                <a:lnTo>
                  <a:pt x="3392" y="332"/>
                </a:lnTo>
                <a:lnTo>
                  <a:pt x="3382" y="334"/>
                </a:lnTo>
                <a:lnTo>
                  <a:pt x="3371" y="334"/>
                </a:lnTo>
                <a:lnTo>
                  <a:pt x="3371" y="334"/>
                </a:lnTo>
                <a:lnTo>
                  <a:pt x="3350" y="332"/>
                </a:lnTo>
                <a:lnTo>
                  <a:pt x="3333" y="334"/>
                </a:lnTo>
                <a:lnTo>
                  <a:pt x="3316" y="337"/>
                </a:lnTo>
                <a:lnTo>
                  <a:pt x="3299" y="340"/>
                </a:lnTo>
                <a:lnTo>
                  <a:pt x="3299" y="340"/>
                </a:lnTo>
                <a:lnTo>
                  <a:pt x="3292" y="344"/>
                </a:lnTo>
                <a:lnTo>
                  <a:pt x="3288" y="348"/>
                </a:lnTo>
                <a:lnTo>
                  <a:pt x="3286" y="352"/>
                </a:lnTo>
                <a:lnTo>
                  <a:pt x="3284" y="355"/>
                </a:lnTo>
                <a:lnTo>
                  <a:pt x="3283" y="358"/>
                </a:lnTo>
                <a:lnTo>
                  <a:pt x="3280" y="361"/>
                </a:lnTo>
                <a:lnTo>
                  <a:pt x="3272" y="363"/>
                </a:lnTo>
                <a:lnTo>
                  <a:pt x="3260" y="361"/>
                </a:lnTo>
                <a:lnTo>
                  <a:pt x="3260" y="361"/>
                </a:lnTo>
                <a:lnTo>
                  <a:pt x="3247" y="361"/>
                </a:lnTo>
                <a:lnTo>
                  <a:pt x="3238" y="364"/>
                </a:lnTo>
                <a:lnTo>
                  <a:pt x="3231" y="368"/>
                </a:lnTo>
                <a:lnTo>
                  <a:pt x="3227" y="371"/>
                </a:lnTo>
                <a:lnTo>
                  <a:pt x="3225" y="376"/>
                </a:lnTo>
                <a:lnTo>
                  <a:pt x="3227" y="380"/>
                </a:lnTo>
                <a:lnTo>
                  <a:pt x="3230" y="384"/>
                </a:lnTo>
                <a:lnTo>
                  <a:pt x="3236" y="387"/>
                </a:lnTo>
                <a:lnTo>
                  <a:pt x="3236" y="387"/>
                </a:lnTo>
                <a:lnTo>
                  <a:pt x="3244" y="387"/>
                </a:lnTo>
                <a:lnTo>
                  <a:pt x="3254" y="387"/>
                </a:lnTo>
                <a:lnTo>
                  <a:pt x="3275" y="387"/>
                </a:lnTo>
                <a:lnTo>
                  <a:pt x="3284" y="387"/>
                </a:lnTo>
                <a:lnTo>
                  <a:pt x="3292" y="388"/>
                </a:lnTo>
                <a:lnTo>
                  <a:pt x="3299" y="392"/>
                </a:lnTo>
                <a:lnTo>
                  <a:pt x="3302" y="397"/>
                </a:lnTo>
                <a:lnTo>
                  <a:pt x="3302" y="397"/>
                </a:lnTo>
                <a:lnTo>
                  <a:pt x="3304" y="403"/>
                </a:lnTo>
                <a:lnTo>
                  <a:pt x="3304" y="409"/>
                </a:lnTo>
                <a:lnTo>
                  <a:pt x="3300" y="417"/>
                </a:lnTo>
                <a:lnTo>
                  <a:pt x="3297" y="424"/>
                </a:lnTo>
                <a:lnTo>
                  <a:pt x="3288" y="435"/>
                </a:lnTo>
                <a:lnTo>
                  <a:pt x="3278" y="445"/>
                </a:lnTo>
                <a:lnTo>
                  <a:pt x="3278" y="445"/>
                </a:lnTo>
                <a:lnTo>
                  <a:pt x="3270" y="451"/>
                </a:lnTo>
                <a:lnTo>
                  <a:pt x="3247" y="464"/>
                </a:lnTo>
                <a:lnTo>
                  <a:pt x="3235" y="470"/>
                </a:lnTo>
                <a:lnTo>
                  <a:pt x="3220" y="475"/>
                </a:lnTo>
                <a:lnTo>
                  <a:pt x="3206" y="478"/>
                </a:lnTo>
                <a:lnTo>
                  <a:pt x="3198" y="478"/>
                </a:lnTo>
                <a:lnTo>
                  <a:pt x="3191" y="477"/>
                </a:lnTo>
                <a:lnTo>
                  <a:pt x="3191" y="477"/>
                </a:lnTo>
                <a:lnTo>
                  <a:pt x="3186" y="475"/>
                </a:lnTo>
                <a:lnTo>
                  <a:pt x="3182" y="475"/>
                </a:lnTo>
                <a:lnTo>
                  <a:pt x="3178" y="477"/>
                </a:lnTo>
                <a:lnTo>
                  <a:pt x="3177" y="480"/>
                </a:lnTo>
                <a:lnTo>
                  <a:pt x="3177" y="490"/>
                </a:lnTo>
                <a:lnTo>
                  <a:pt x="3177" y="499"/>
                </a:lnTo>
                <a:lnTo>
                  <a:pt x="3177" y="511"/>
                </a:lnTo>
                <a:lnTo>
                  <a:pt x="3177" y="519"/>
                </a:lnTo>
                <a:lnTo>
                  <a:pt x="3174" y="522"/>
                </a:lnTo>
                <a:lnTo>
                  <a:pt x="3170" y="525"/>
                </a:lnTo>
                <a:lnTo>
                  <a:pt x="3166" y="525"/>
                </a:lnTo>
                <a:lnTo>
                  <a:pt x="3161" y="525"/>
                </a:lnTo>
                <a:lnTo>
                  <a:pt x="3161" y="525"/>
                </a:lnTo>
                <a:lnTo>
                  <a:pt x="3148" y="523"/>
                </a:lnTo>
                <a:lnTo>
                  <a:pt x="3140" y="527"/>
                </a:lnTo>
                <a:lnTo>
                  <a:pt x="3135" y="530"/>
                </a:lnTo>
                <a:lnTo>
                  <a:pt x="3133" y="535"/>
                </a:lnTo>
                <a:lnTo>
                  <a:pt x="3135" y="541"/>
                </a:lnTo>
                <a:lnTo>
                  <a:pt x="3137" y="547"/>
                </a:lnTo>
                <a:lnTo>
                  <a:pt x="3142" y="552"/>
                </a:lnTo>
                <a:lnTo>
                  <a:pt x="3146" y="555"/>
                </a:lnTo>
                <a:lnTo>
                  <a:pt x="3146" y="555"/>
                </a:lnTo>
                <a:lnTo>
                  <a:pt x="3150" y="557"/>
                </a:lnTo>
                <a:lnTo>
                  <a:pt x="3153" y="557"/>
                </a:lnTo>
                <a:lnTo>
                  <a:pt x="3164" y="555"/>
                </a:lnTo>
                <a:lnTo>
                  <a:pt x="3186" y="547"/>
                </a:lnTo>
                <a:lnTo>
                  <a:pt x="3196" y="546"/>
                </a:lnTo>
                <a:lnTo>
                  <a:pt x="3203" y="546"/>
                </a:lnTo>
                <a:lnTo>
                  <a:pt x="3204" y="546"/>
                </a:lnTo>
                <a:lnTo>
                  <a:pt x="3204" y="549"/>
                </a:lnTo>
                <a:lnTo>
                  <a:pt x="3198" y="555"/>
                </a:lnTo>
                <a:lnTo>
                  <a:pt x="3198" y="555"/>
                </a:lnTo>
                <a:lnTo>
                  <a:pt x="3180" y="575"/>
                </a:lnTo>
                <a:lnTo>
                  <a:pt x="3170" y="583"/>
                </a:lnTo>
                <a:lnTo>
                  <a:pt x="3161" y="589"/>
                </a:lnTo>
                <a:lnTo>
                  <a:pt x="3151" y="594"/>
                </a:lnTo>
                <a:lnTo>
                  <a:pt x="3142" y="597"/>
                </a:lnTo>
                <a:lnTo>
                  <a:pt x="3132" y="599"/>
                </a:lnTo>
                <a:lnTo>
                  <a:pt x="3122" y="597"/>
                </a:lnTo>
                <a:lnTo>
                  <a:pt x="3122" y="597"/>
                </a:lnTo>
                <a:lnTo>
                  <a:pt x="3106" y="594"/>
                </a:lnTo>
                <a:lnTo>
                  <a:pt x="3093" y="596"/>
                </a:lnTo>
                <a:lnTo>
                  <a:pt x="3082" y="597"/>
                </a:lnTo>
                <a:lnTo>
                  <a:pt x="3069" y="597"/>
                </a:lnTo>
                <a:lnTo>
                  <a:pt x="3069" y="597"/>
                </a:lnTo>
                <a:lnTo>
                  <a:pt x="3064" y="597"/>
                </a:lnTo>
                <a:lnTo>
                  <a:pt x="3060" y="594"/>
                </a:lnTo>
                <a:lnTo>
                  <a:pt x="3050" y="588"/>
                </a:lnTo>
                <a:lnTo>
                  <a:pt x="3044" y="583"/>
                </a:lnTo>
                <a:lnTo>
                  <a:pt x="3036" y="578"/>
                </a:lnTo>
                <a:lnTo>
                  <a:pt x="3024" y="575"/>
                </a:lnTo>
                <a:lnTo>
                  <a:pt x="3011" y="573"/>
                </a:lnTo>
                <a:lnTo>
                  <a:pt x="3011" y="573"/>
                </a:lnTo>
                <a:lnTo>
                  <a:pt x="2997" y="573"/>
                </a:lnTo>
                <a:lnTo>
                  <a:pt x="2984" y="575"/>
                </a:lnTo>
                <a:lnTo>
                  <a:pt x="2975" y="576"/>
                </a:lnTo>
                <a:lnTo>
                  <a:pt x="2965" y="580"/>
                </a:lnTo>
                <a:lnTo>
                  <a:pt x="2947" y="584"/>
                </a:lnTo>
                <a:lnTo>
                  <a:pt x="2938" y="586"/>
                </a:lnTo>
                <a:lnTo>
                  <a:pt x="2928" y="588"/>
                </a:lnTo>
                <a:lnTo>
                  <a:pt x="2928" y="588"/>
                </a:lnTo>
                <a:lnTo>
                  <a:pt x="2917" y="586"/>
                </a:lnTo>
                <a:lnTo>
                  <a:pt x="2902" y="584"/>
                </a:lnTo>
                <a:lnTo>
                  <a:pt x="2873" y="578"/>
                </a:lnTo>
                <a:lnTo>
                  <a:pt x="2843" y="572"/>
                </a:lnTo>
                <a:lnTo>
                  <a:pt x="2832" y="570"/>
                </a:lnTo>
                <a:lnTo>
                  <a:pt x="2820" y="570"/>
                </a:lnTo>
                <a:lnTo>
                  <a:pt x="2820" y="570"/>
                </a:lnTo>
                <a:lnTo>
                  <a:pt x="2814" y="572"/>
                </a:lnTo>
                <a:lnTo>
                  <a:pt x="2809" y="575"/>
                </a:lnTo>
                <a:lnTo>
                  <a:pt x="2809" y="580"/>
                </a:lnTo>
                <a:lnTo>
                  <a:pt x="2808" y="583"/>
                </a:lnTo>
                <a:lnTo>
                  <a:pt x="2808" y="584"/>
                </a:lnTo>
                <a:lnTo>
                  <a:pt x="2808" y="584"/>
                </a:lnTo>
                <a:lnTo>
                  <a:pt x="2796" y="573"/>
                </a:lnTo>
                <a:lnTo>
                  <a:pt x="2796" y="573"/>
                </a:lnTo>
                <a:lnTo>
                  <a:pt x="2793" y="568"/>
                </a:lnTo>
                <a:lnTo>
                  <a:pt x="2790" y="563"/>
                </a:lnTo>
                <a:lnTo>
                  <a:pt x="2788" y="559"/>
                </a:lnTo>
                <a:lnTo>
                  <a:pt x="2787" y="554"/>
                </a:lnTo>
                <a:lnTo>
                  <a:pt x="2788" y="546"/>
                </a:lnTo>
                <a:lnTo>
                  <a:pt x="2793" y="536"/>
                </a:lnTo>
                <a:lnTo>
                  <a:pt x="2800" y="530"/>
                </a:lnTo>
                <a:lnTo>
                  <a:pt x="2806" y="523"/>
                </a:lnTo>
                <a:lnTo>
                  <a:pt x="2814" y="519"/>
                </a:lnTo>
                <a:lnTo>
                  <a:pt x="2820" y="519"/>
                </a:lnTo>
                <a:lnTo>
                  <a:pt x="2820" y="519"/>
                </a:lnTo>
                <a:lnTo>
                  <a:pt x="2827" y="519"/>
                </a:lnTo>
                <a:lnTo>
                  <a:pt x="2835" y="523"/>
                </a:lnTo>
                <a:lnTo>
                  <a:pt x="2849" y="531"/>
                </a:lnTo>
                <a:lnTo>
                  <a:pt x="2854" y="533"/>
                </a:lnTo>
                <a:lnTo>
                  <a:pt x="2856" y="533"/>
                </a:lnTo>
                <a:lnTo>
                  <a:pt x="2857" y="533"/>
                </a:lnTo>
                <a:lnTo>
                  <a:pt x="2859" y="531"/>
                </a:lnTo>
                <a:lnTo>
                  <a:pt x="2859" y="528"/>
                </a:lnTo>
                <a:lnTo>
                  <a:pt x="2859" y="519"/>
                </a:lnTo>
                <a:lnTo>
                  <a:pt x="2859" y="519"/>
                </a:lnTo>
                <a:lnTo>
                  <a:pt x="2854" y="506"/>
                </a:lnTo>
                <a:lnTo>
                  <a:pt x="2849" y="496"/>
                </a:lnTo>
                <a:lnTo>
                  <a:pt x="2843" y="488"/>
                </a:lnTo>
                <a:lnTo>
                  <a:pt x="2835" y="482"/>
                </a:lnTo>
                <a:lnTo>
                  <a:pt x="2830" y="475"/>
                </a:lnTo>
                <a:lnTo>
                  <a:pt x="2827" y="470"/>
                </a:lnTo>
                <a:lnTo>
                  <a:pt x="2827" y="467"/>
                </a:lnTo>
                <a:lnTo>
                  <a:pt x="2830" y="462"/>
                </a:lnTo>
                <a:lnTo>
                  <a:pt x="2830" y="462"/>
                </a:lnTo>
                <a:lnTo>
                  <a:pt x="2838" y="459"/>
                </a:lnTo>
                <a:lnTo>
                  <a:pt x="2846" y="456"/>
                </a:lnTo>
                <a:lnTo>
                  <a:pt x="2856" y="454"/>
                </a:lnTo>
                <a:lnTo>
                  <a:pt x="2865" y="454"/>
                </a:lnTo>
                <a:lnTo>
                  <a:pt x="2875" y="456"/>
                </a:lnTo>
                <a:lnTo>
                  <a:pt x="2883" y="458"/>
                </a:lnTo>
                <a:lnTo>
                  <a:pt x="2891" y="462"/>
                </a:lnTo>
                <a:lnTo>
                  <a:pt x="2898" y="469"/>
                </a:lnTo>
                <a:lnTo>
                  <a:pt x="2898" y="469"/>
                </a:lnTo>
                <a:lnTo>
                  <a:pt x="2901" y="475"/>
                </a:lnTo>
                <a:lnTo>
                  <a:pt x="2901" y="480"/>
                </a:lnTo>
                <a:lnTo>
                  <a:pt x="2899" y="483"/>
                </a:lnTo>
                <a:lnTo>
                  <a:pt x="2898" y="485"/>
                </a:lnTo>
                <a:lnTo>
                  <a:pt x="2896" y="486"/>
                </a:lnTo>
                <a:lnTo>
                  <a:pt x="2898" y="486"/>
                </a:lnTo>
                <a:lnTo>
                  <a:pt x="2910" y="490"/>
                </a:lnTo>
                <a:lnTo>
                  <a:pt x="2910" y="490"/>
                </a:lnTo>
                <a:lnTo>
                  <a:pt x="2922" y="491"/>
                </a:lnTo>
                <a:lnTo>
                  <a:pt x="2930" y="490"/>
                </a:lnTo>
                <a:lnTo>
                  <a:pt x="2936" y="485"/>
                </a:lnTo>
                <a:lnTo>
                  <a:pt x="2942" y="480"/>
                </a:lnTo>
                <a:lnTo>
                  <a:pt x="2946" y="474"/>
                </a:lnTo>
                <a:lnTo>
                  <a:pt x="2949" y="466"/>
                </a:lnTo>
                <a:lnTo>
                  <a:pt x="2952" y="456"/>
                </a:lnTo>
                <a:lnTo>
                  <a:pt x="2952" y="456"/>
                </a:lnTo>
                <a:lnTo>
                  <a:pt x="2952" y="454"/>
                </a:lnTo>
                <a:lnTo>
                  <a:pt x="2952" y="453"/>
                </a:lnTo>
                <a:lnTo>
                  <a:pt x="2947" y="450"/>
                </a:lnTo>
                <a:lnTo>
                  <a:pt x="2941" y="448"/>
                </a:lnTo>
                <a:lnTo>
                  <a:pt x="2933" y="446"/>
                </a:lnTo>
                <a:lnTo>
                  <a:pt x="2917" y="445"/>
                </a:lnTo>
                <a:lnTo>
                  <a:pt x="2910" y="445"/>
                </a:lnTo>
                <a:lnTo>
                  <a:pt x="2910" y="445"/>
                </a:lnTo>
                <a:lnTo>
                  <a:pt x="2894" y="448"/>
                </a:lnTo>
                <a:lnTo>
                  <a:pt x="2881" y="448"/>
                </a:lnTo>
                <a:lnTo>
                  <a:pt x="2875" y="448"/>
                </a:lnTo>
                <a:lnTo>
                  <a:pt x="2869" y="445"/>
                </a:lnTo>
                <a:lnTo>
                  <a:pt x="2869" y="445"/>
                </a:lnTo>
                <a:lnTo>
                  <a:pt x="2857" y="438"/>
                </a:lnTo>
                <a:lnTo>
                  <a:pt x="2846" y="429"/>
                </a:lnTo>
                <a:lnTo>
                  <a:pt x="2835" y="417"/>
                </a:lnTo>
                <a:lnTo>
                  <a:pt x="2835" y="417"/>
                </a:lnTo>
                <a:lnTo>
                  <a:pt x="2830" y="416"/>
                </a:lnTo>
                <a:lnTo>
                  <a:pt x="2817" y="414"/>
                </a:lnTo>
                <a:lnTo>
                  <a:pt x="2811" y="414"/>
                </a:lnTo>
                <a:lnTo>
                  <a:pt x="2804" y="416"/>
                </a:lnTo>
                <a:lnTo>
                  <a:pt x="2798" y="419"/>
                </a:lnTo>
                <a:lnTo>
                  <a:pt x="2793" y="424"/>
                </a:lnTo>
                <a:lnTo>
                  <a:pt x="2793" y="424"/>
                </a:lnTo>
                <a:lnTo>
                  <a:pt x="2780" y="448"/>
                </a:lnTo>
                <a:lnTo>
                  <a:pt x="2777" y="451"/>
                </a:lnTo>
                <a:lnTo>
                  <a:pt x="2774" y="454"/>
                </a:lnTo>
                <a:lnTo>
                  <a:pt x="2769" y="456"/>
                </a:lnTo>
                <a:lnTo>
                  <a:pt x="2764" y="456"/>
                </a:lnTo>
                <a:lnTo>
                  <a:pt x="2764" y="456"/>
                </a:lnTo>
                <a:lnTo>
                  <a:pt x="2756" y="453"/>
                </a:lnTo>
                <a:lnTo>
                  <a:pt x="2748" y="448"/>
                </a:lnTo>
                <a:lnTo>
                  <a:pt x="2739" y="443"/>
                </a:lnTo>
                <a:lnTo>
                  <a:pt x="2724" y="438"/>
                </a:lnTo>
                <a:lnTo>
                  <a:pt x="2724" y="438"/>
                </a:lnTo>
                <a:lnTo>
                  <a:pt x="2686" y="427"/>
                </a:lnTo>
                <a:lnTo>
                  <a:pt x="2666" y="421"/>
                </a:lnTo>
                <a:lnTo>
                  <a:pt x="2647" y="414"/>
                </a:lnTo>
                <a:lnTo>
                  <a:pt x="2647" y="414"/>
                </a:lnTo>
                <a:lnTo>
                  <a:pt x="2639" y="409"/>
                </a:lnTo>
                <a:lnTo>
                  <a:pt x="2633" y="403"/>
                </a:lnTo>
                <a:lnTo>
                  <a:pt x="2628" y="397"/>
                </a:lnTo>
                <a:lnTo>
                  <a:pt x="2625" y="388"/>
                </a:lnTo>
                <a:lnTo>
                  <a:pt x="2623" y="382"/>
                </a:lnTo>
                <a:lnTo>
                  <a:pt x="2623" y="377"/>
                </a:lnTo>
                <a:lnTo>
                  <a:pt x="2626" y="374"/>
                </a:lnTo>
                <a:lnTo>
                  <a:pt x="2629" y="372"/>
                </a:lnTo>
                <a:lnTo>
                  <a:pt x="2629" y="372"/>
                </a:lnTo>
                <a:lnTo>
                  <a:pt x="2644" y="371"/>
                </a:lnTo>
                <a:lnTo>
                  <a:pt x="2663" y="366"/>
                </a:lnTo>
                <a:lnTo>
                  <a:pt x="2692" y="358"/>
                </a:lnTo>
                <a:lnTo>
                  <a:pt x="2692" y="358"/>
                </a:lnTo>
                <a:lnTo>
                  <a:pt x="2694" y="358"/>
                </a:lnTo>
                <a:lnTo>
                  <a:pt x="2692" y="356"/>
                </a:lnTo>
                <a:lnTo>
                  <a:pt x="2684" y="355"/>
                </a:lnTo>
                <a:lnTo>
                  <a:pt x="2654" y="348"/>
                </a:lnTo>
                <a:lnTo>
                  <a:pt x="2620" y="345"/>
                </a:lnTo>
                <a:lnTo>
                  <a:pt x="2605" y="344"/>
                </a:lnTo>
                <a:lnTo>
                  <a:pt x="2599" y="345"/>
                </a:lnTo>
                <a:lnTo>
                  <a:pt x="2599" y="345"/>
                </a:lnTo>
                <a:lnTo>
                  <a:pt x="2589" y="347"/>
                </a:lnTo>
                <a:lnTo>
                  <a:pt x="2580" y="348"/>
                </a:lnTo>
                <a:lnTo>
                  <a:pt x="2570" y="347"/>
                </a:lnTo>
                <a:lnTo>
                  <a:pt x="2565" y="345"/>
                </a:lnTo>
                <a:lnTo>
                  <a:pt x="2560" y="340"/>
                </a:lnTo>
                <a:lnTo>
                  <a:pt x="2560" y="340"/>
                </a:lnTo>
                <a:lnTo>
                  <a:pt x="2554" y="334"/>
                </a:lnTo>
                <a:lnTo>
                  <a:pt x="2549" y="327"/>
                </a:lnTo>
                <a:lnTo>
                  <a:pt x="2548" y="321"/>
                </a:lnTo>
                <a:lnTo>
                  <a:pt x="2546" y="313"/>
                </a:lnTo>
                <a:lnTo>
                  <a:pt x="2546" y="313"/>
                </a:lnTo>
                <a:close/>
                <a:moveTo>
                  <a:pt x="3556" y="1058"/>
                </a:moveTo>
                <a:lnTo>
                  <a:pt x="3556" y="1058"/>
                </a:lnTo>
                <a:lnTo>
                  <a:pt x="3548" y="1069"/>
                </a:lnTo>
                <a:lnTo>
                  <a:pt x="3543" y="1080"/>
                </a:lnTo>
                <a:lnTo>
                  <a:pt x="3541" y="1087"/>
                </a:lnTo>
                <a:lnTo>
                  <a:pt x="3543" y="1092"/>
                </a:lnTo>
                <a:lnTo>
                  <a:pt x="3544" y="1096"/>
                </a:lnTo>
                <a:lnTo>
                  <a:pt x="3548" y="1100"/>
                </a:lnTo>
                <a:lnTo>
                  <a:pt x="3548" y="1100"/>
                </a:lnTo>
                <a:lnTo>
                  <a:pt x="3570" y="1119"/>
                </a:lnTo>
                <a:lnTo>
                  <a:pt x="3585" y="1129"/>
                </a:lnTo>
                <a:lnTo>
                  <a:pt x="3591" y="1132"/>
                </a:lnTo>
                <a:lnTo>
                  <a:pt x="3601" y="1135"/>
                </a:lnTo>
                <a:lnTo>
                  <a:pt x="3601" y="1135"/>
                </a:lnTo>
                <a:lnTo>
                  <a:pt x="3610" y="1140"/>
                </a:lnTo>
                <a:lnTo>
                  <a:pt x="3625" y="1148"/>
                </a:lnTo>
                <a:lnTo>
                  <a:pt x="3655" y="1167"/>
                </a:lnTo>
                <a:lnTo>
                  <a:pt x="3673" y="1178"/>
                </a:lnTo>
                <a:lnTo>
                  <a:pt x="3691" y="1188"/>
                </a:lnTo>
                <a:lnTo>
                  <a:pt x="3707" y="1196"/>
                </a:lnTo>
                <a:lnTo>
                  <a:pt x="3721" y="1201"/>
                </a:lnTo>
                <a:lnTo>
                  <a:pt x="3721" y="1201"/>
                </a:lnTo>
                <a:lnTo>
                  <a:pt x="3743" y="1204"/>
                </a:lnTo>
                <a:lnTo>
                  <a:pt x="3748" y="1207"/>
                </a:lnTo>
                <a:lnTo>
                  <a:pt x="3752" y="1209"/>
                </a:lnTo>
                <a:lnTo>
                  <a:pt x="3753" y="1214"/>
                </a:lnTo>
                <a:lnTo>
                  <a:pt x="3752" y="1218"/>
                </a:lnTo>
                <a:lnTo>
                  <a:pt x="3745" y="1239"/>
                </a:lnTo>
                <a:lnTo>
                  <a:pt x="3745" y="1239"/>
                </a:lnTo>
                <a:lnTo>
                  <a:pt x="3742" y="1249"/>
                </a:lnTo>
                <a:lnTo>
                  <a:pt x="3739" y="1257"/>
                </a:lnTo>
                <a:lnTo>
                  <a:pt x="3735" y="1260"/>
                </a:lnTo>
                <a:lnTo>
                  <a:pt x="3734" y="1262"/>
                </a:lnTo>
                <a:lnTo>
                  <a:pt x="3727" y="1265"/>
                </a:lnTo>
                <a:lnTo>
                  <a:pt x="3723" y="1268"/>
                </a:lnTo>
                <a:lnTo>
                  <a:pt x="3718" y="1273"/>
                </a:lnTo>
                <a:lnTo>
                  <a:pt x="3718" y="1273"/>
                </a:lnTo>
                <a:lnTo>
                  <a:pt x="3713" y="1281"/>
                </a:lnTo>
                <a:lnTo>
                  <a:pt x="3708" y="1291"/>
                </a:lnTo>
                <a:lnTo>
                  <a:pt x="3700" y="1310"/>
                </a:lnTo>
                <a:lnTo>
                  <a:pt x="3697" y="1318"/>
                </a:lnTo>
                <a:lnTo>
                  <a:pt x="3692" y="1324"/>
                </a:lnTo>
                <a:lnTo>
                  <a:pt x="3689" y="1328"/>
                </a:lnTo>
                <a:lnTo>
                  <a:pt x="3686" y="1326"/>
                </a:lnTo>
                <a:lnTo>
                  <a:pt x="3684" y="1326"/>
                </a:lnTo>
                <a:lnTo>
                  <a:pt x="3684" y="1326"/>
                </a:lnTo>
                <a:lnTo>
                  <a:pt x="3679" y="1321"/>
                </a:lnTo>
                <a:lnTo>
                  <a:pt x="3676" y="1318"/>
                </a:lnTo>
                <a:lnTo>
                  <a:pt x="3670" y="1308"/>
                </a:lnTo>
                <a:lnTo>
                  <a:pt x="3666" y="1305"/>
                </a:lnTo>
                <a:lnTo>
                  <a:pt x="3662" y="1302"/>
                </a:lnTo>
                <a:lnTo>
                  <a:pt x="3654" y="1299"/>
                </a:lnTo>
                <a:lnTo>
                  <a:pt x="3646" y="1297"/>
                </a:lnTo>
                <a:lnTo>
                  <a:pt x="3646" y="1297"/>
                </a:lnTo>
                <a:lnTo>
                  <a:pt x="3636" y="1296"/>
                </a:lnTo>
                <a:lnTo>
                  <a:pt x="3630" y="1294"/>
                </a:lnTo>
                <a:lnTo>
                  <a:pt x="3625" y="1291"/>
                </a:lnTo>
                <a:lnTo>
                  <a:pt x="3620" y="1286"/>
                </a:lnTo>
                <a:lnTo>
                  <a:pt x="3613" y="1275"/>
                </a:lnTo>
                <a:lnTo>
                  <a:pt x="3604" y="1260"/>
                </a:lnTo>
                <a:lnTo>
                  <a:pt x="3604" y="1260"/>
                </a:lnTo>
                <a:lnTo>
                  <a:pt x="3593" y="1246"/>
                </a:lnTo>
                <a:lnTo>
                  <a:pt x="3589" y="1243"/>
                </a:lnTo>
                <a:lnTo>
                  <a:pt x="3585" y="1239"/>
                </a:lnTo>
                <a:lnTo>
                  <a:pt x="3573" y="1236"/>
                </a:lnTo>
                <a:lnTo>
                  <a:pt x="3556" y="1231"/>
                </a:lnTo>
                <a:lnTo>
                  <a:pt x="3556" y="1231"/>
                </a:lnTo>
                <a:lnTo>
                  <a:pt x="3546" y="1231"/>
                </a:lnTo>
                <a:lnTo>
                  <a:pt x="3541" y="1233"/>
                </a:lnTo>
                <a:lnTo>
                  <a:pt x="3538" y="1236"/>
                </a:lnTo>
                <a:lnTo>
                  <a:pt x="3538" y="1241"/>
                </a:lnTo>
                <a:lnTo>
                  <a:pt x="3538" y="1254"/>
                </a:lnTo>
                <a:lnTo>
                  <a:pt x="3536" y="1260"/>
                </a:lnTo>
                <a:lnTo>
                  <a:pt x="3532" y="1267"/>
                </a:lnTo>
                <a:lnTo>
                  <a:pt x="3532" y="1267"/>
                </a:lnTo>
                <a:lnTo>
                  <a:pt x="3527" y="1271"/>
                </a:lnTo>
                <a:lnTo>
                  <a:pt x="3525" y="1278"/>
                </a:lnTo>
                <a:lnTo>
                  <a:pt x="3527" y="1283"/>
                </a:lnTo>
                <a:lnTo>
                  <a:pt x="3532" y="1289"/>
                </a:lnTo>
                <a:lnTo>
                  <a:pt x="3538" y="1296"/>
                </a:lnTo>
                <a:lnTo>
                  <a:pt x="3546" y="1300"/>
                </a:lnTo>
                <a:lnTo>
                  <a:pt x="3565" y="1312"/>
                </a:lnTo>
                <a:lnTo>
                  <a:pt x="3565" y="1312"/>
                </a:lnTo>
                <a:lnTo>
                  <a:pt x="3583" y="1321"/>
                </a:lnTo>
                <a:lnTo>
                  <a:pt x="3597" y="1331"/>
                </a:lnTo>
                <a:lnTo>
                  <a:pt x="3610" y="1340"/>
                </a:lnTo>
                <a:lnTo>
                  <a:pt x="3628" y="1350"/>
                </a:lnTo>
                <a:lnTo>
                  <a:pt x="3628" y="1350"/>
                </a:lnTo>
                <a:lnTo>
                  <a:pt x="3636" y="1355"/>
                </a:lnTo>
                <a:lnTo>
                  <a:pt x="3641" y="1360"/>
                </a:lnTo>
                <a:lnTo>
                  <a:pt x="3642" y="1365"/>
                </a:lnTo>
                <a:lnTo>
                  <a:pt x="3642" y="1369"/>
                </a:lnTo>
                <a:lnTo>
                  <a:pt x="3639" y="1379"/>
                </a:lnTo>
                <a:lnTo>
                  <a:pt x="3638" y="1384"/>
                </a:lnTo>
                <a:lnTo>
                  <a:pt x="3639" y="1389"/>
                </a:lnTo>
                <a:lnTo>
                  <a:pt x="3639" y="1389"/>
                </a:lnTo>
                <a:lnTo>
                  <a:pt x="3641" y="1401"/>
                </a:lnTo>
                <a:lnTo>
                  <a:pt x="3639" y="1422"/>
                </a:lnTo>
                <a:lnTo>
                  <a:pt x="3638" y="1434"/>
                </a:lnTo>
                <a:lnTo>
                  <a:pt x="3636" y="1442"/>
                </a:lnTo>
                <a:lnTo>
                  <a:pt x="3633" y="1448"/>
                </a:lnTo>
                <a:lnTo>
                  <a:pt x="3631" y="1450"/>
                </a:lnTo>
                <a:lnTo>
                  <a:pt x="3628" y="1450"/>
                </a:lnTo>
                <a:lnTo>
                  <a:pt x="3628" y="1450"/>
                </a:lnTo>
                <a:lnTo>
                  <a:pt x="3621" y="1450"/>
                </a:lnTo>
                <a:lnTo>
                  <a:pt x="3615" y="1445"/>
                </a:lnTo>
                <a:lnTo>
                  <a:pt x="3597" y="1434"/>
                </a:lnTo>
                <a:lnTo>
                  <a:pt x="3581" y="1419"/>
                </a:lnTo>
                <a:lnTo>
                  <a:pt x="3565" y="1408"/>
                </a:lnTo>
                <a:lnTo>
                  <a:pt x="3565" y="1408"/>
                </a:lnTo>
                <a:lnTo>
                  <a:pt x="3559" y="1406"/>
                </a:lnTo>
                <a:lnTo>
                  <a:pt x="3552" y="1408"/>
                </a:lnTo>
                <a:lnTo>
                  <a:pt x="3546" y="1411"/>
                </a:lnTo>
                <a:lnTo>
                  <a:pt x="3541" y="1416"/>
                </a:lnTo>
                <a:lnTo>
                  <a:pt x="3538" y="1422"/>
                </a:lnTo>
                <a:lnTo>
                  <a:pt x="3538" y="1429"/>
                </a:lnTo>
                <a:lnTo>
                  <a:pt x="3540" y="1432"/>
                </a:lnTo>
                <a:lnTo>
                  <a:pt x="3543" y="1437"/>
                </a:lnTo>
                <a:lnTo>
                  <a:pt x="3552" y="1443"/>
                </a:lnTo>
                <a:lnTo>
                  <a:pt x="3552" y="1443"/>
                </a:lnTo>
                <a:lnTo>
                  <a:pt x="3562" y="1450"/>
                </a:lnTo>
                <a:lnTo>
                  <a:pt x="3569" y="1458"/>
                </a:lnTo>
                <a:lnTo>
                  <a:pt x="3572" y="1466"/>
                </a:lnTo>
                <a:lnTo>
                  <a:pt x="3573" y="1472"/>
                </a:lnTo>
                <a:lnTo>
                  <a:pt x="3570" y="1479"/>
                </a:lnTo>
                <a:lnTo>
                  <a:pt x="3565" y="1483"/>
                </a:lnTo>
                <a:lnTo>
                  <a:pt x="3556" y="1487"/>
                </a:lnTo>
                <a:lnTo>
                  <a:pt x="3544" y="1488"/>
                </a:lnTo>
                <a:lnTo>
                  <a:pt x="3544" y="1488"/>
                </a:lnTo>
                <a:lnTo>
                  <a:pt x="3533" y="1487"/>
                </a:lnTo>
                <a:lnTo>
                  <a:pt x="3522" y="1483"/>
                </a:lnTo>
                <a:lnTo>
                  <a:pt x="3514" y="1477"/>
                </a:lnTo>
                <a:lnTo>
                  <a:pt x="3504" y="1471"/>
                </a:lnTo>
                <a:lnTo>
                  <a:pt x="3496" y="1464"/>
                </a:lnTo>
                <a:lnTo>
                  <a:pt x="3487" y="1458"/>
                </a:lnTo>
                <a:lnTo>
                  <a:pt x="3477" y="1453"/>
                </a:lnTo>
                <a:lnTo>
                  <a:pt x="3466" y="1450"/>
                </a:lnTo>
                <a:lnTo>
                  <a:pt x="3466" y="1450"/>
                </a:lnTo>
                <a:lnTo>
                  <a:pt x="3455" y="1448"/>
                </a:lnTo>
                <a:lnTo>
                  <a:pt x="3445" y="1446"/>
                </a:lnTo>
                <a:lnTo>
                  <a:pt x="3432" y="1440"/>
                </a:lnTo>
                <a:lnTo>
                  <a:pt x="3418" y="1434"/>
                </a:lnTo>
                <a:lnTo>
                  <a:pt x="3408" y="1430"/>
                </a:lnTo>
                <a:lnTo>
                  <a:pt x="3395" y="1426"/>
                </a:lnTo>
                <a:lnTo>
                  <a:pt x="3395" y="1426"/>
                </a:lnTo>
                <a:lnTo>
                  <a:pt x="3386" y="1422"/>
                </a:lnTo>
                <a:lnTo>
                  <a:pt x="3382" y="1419"/>
                </a:lnTo>
                <a:lnTo>
                  <a:pt x="3382" y="1418"/>
                </a:lnTo>
                <a:lnTo>
                  <a:pt x="3382" y="1411"/>
                </a:lnTo>
                <a:lnTo>
                  <a:pt x="3386" y="1406"/>
                </a:lnTo>
                <a:lnTo>
                  <a:pt x="3389" y="1401"/>
                </a:lnTo>
                <a:lnTo>
                  <a:pt x="3389" y="1395"/>
                </a:lnTo>
                <a:lnTo>
                  <a:pt x="3387" y="1392"/>
                </a:lnTo>
                <a:lnTo>
                  <a:pt x="3386" y="1390"/>
                </a:lnTo>
                <a:lnTo>
                  <a:pt x="3381" y="1387"/>
                </a:lnTo>
                <a:lnTo>
                  <a:pt x="3374" y="1384"/>
                </a:lnTo>
                <a:lnTo>
                  <a:pt x="3374" y="1384"/>
                </a:lnTo>
                <a:lnTo>
                  <a:pt x="3361" y="1379"/>
                </a:lnTo>
                <a:lnTo>
                  <a:pt x="3352" y="1371"/>
                </a:lnTo>
                <a:lnTo>
                  <a:pt x="3334" y="1357"/>
                </a:lnTo>
                <a:lnTo>
                  <a:pt x="3325" y="1349"/>
                </a:lnTo>
                <a:lnTo>
                  <a:pt x="3315" y="1344"/>
                </a:lnTo>
                <a:lnTo>
                  <a:pt x="3305" y="1339"/>
                </a:lnTo>
                <a:lnTo>
                  <a:pt x="3292" y="1336"/>
                </a:lnTo>
                <a:lnTo>
                  <a:pt x="3292" y="1336"/>
                </a:lnTo>
                <a:lnTo>
                  <a:pt x="3280" y="1336"/>
                </a:lnTo>
                <a:lnTo>
                  <a:pt x="3268" y="1337"/>
                </a:lnTo>
                <a:lnTo>
                  <a:pt x="3260" y="1340"/>
                </a:lnTo>
                <a:lnTo>
                  <a:pt x="3252" y="1345"/>
                </a:lnTo>
                <a:lnTo>
                  <a:pt x="3238" y="1357"/>
                </a:lnTo>
                <a:lnTo>
                  <a:pt x="3231" y="1360"/>
                </a:lnTo>
                <a:lnTo>
                  <a:pt x="3222" y="1363"/>
                </a:lnTo>
                <a:lnTo>
                  <a:pt x="3222" y="1363"/>
                </a:lnTo>
                <a:lnTo>
                  <a:pt x="3214" y="1365"/>
                </a:lnTo>
                <a:lnTo>
                  <a:pt x="3206" y="1365"/>
                </a:lnTo>
                <a:lnTo>
                  <a:pt x="3198" y="1363"/>
                </a:lnTo>
                <a:lnTo>
                  <a:pt x="3190" y="1360"/>
                </a:lnTo>
                <a:lnTo>
                  <a:pt x="3177" y="1355"/>
                </a:lnTo>
                <a:lnTo>
                  <a:pt x="3167" y="1350"/>
                </a:lnTo>
                <a:lnTo>
                  <a:pt x="3167" y="1350"/>
                </a:lnTo>
                <a:lnTo>
                  <a:pt x="3164" y="1349"/>
                </a:lnTo>
                <a:lnTo>
                  <a:pt x="3164" y="1345"/>
                </a:lnTo>
                <a:lnTo>
                  <a:pt x="3167" y="1337"/>
                </a:lnTo>
                <a:lnTo>
                  <a:pt x="3175" y="1324"/>
                </a:lnTo>
                <a:lnTo>
                  <a:pt x="3185" y="1308"/>
                </a:lnTo>
                <a:lnTo>
                  <a:pt x="3185" y="1308"/>
                </a:lnTo>
                <a:lnTo>
                  <a:pt x="3188" y="1300"/>
                </a:lnTo>
                <a:lnTo>
                  <a:pt x="3193" y="1297"/>
                </a:lnTo>
                <a:lnTo>
                  <a:pt x="3198" y="1296"/>
                </a:lnTo>
                <a:lnTo>
                  <a:pt x="3203" y="1297"/>
                </a:lnTo>
                <a:lnTo>
                  <a:pt x="3215" y="1302"/>
                </a:lnTo>
                <a:lnTo>
                  <a:pt x="3230" y="1308"/>
                </a:lnTo>
                <a:lnTo>
                  <a:pt x="3230" y="1308"/>
                </a:lnTo>
                <a:lnTo>
                  <a:pt x="3238" y="1310"/>
                </a:lnTo>
                <a:lnTo>
                  <a:pt x="3249" y="1312"/>
                </a:lnTo>
                <a:lnTo>
                  <a:pt x="3262" y="1310"/>
                </a:lnTo>
                <a:lnTo>
                  <a:pt x="3275" y="1308"/>
                </a:lnTo>
                <a:lnTo>
                  <a:pt x="3302" y="1304"/>
                </a:lnTo>
                <a:lnTo>
                  <a:pt x="3329" y="1294"/>
                </a:lnTo>
                <a:lnTo>
                  <a:pt x="3329" y="1294"/>
                </a:lnTo>
                <a:lnTo>
                  <a:pt x="3339" y="1289"/>
                </a:lnTo>
                <a:lnTo>
                  <a:pt x="3341" y="1287"/>
                </a:lnTo>
                <a:lnTo>
                  <a:pt x="3341" y="1286"/>
                </a:lnTo>
                <a:lnTo>
                  <a:pt x="3337" y="1283"/>
                </a:lnTo>
                <a:lnTo>
                  <a:pt x="3331" y="1279"/>
                </a:lnTo>
                <a:lnTo>
                  <a:pt x="3325" y="1275"/>
                </a:lnTo>
                <a:lnTo>
                  <a:pt x="3320" y="1268"/>
                </a:lnTo>
                <a:lnTo>
                  <a:pt x="3320" y="1265"/>
                </a:lnTo>
                <a:lnTo>
                  <a:pt x="3318" y="1262"/>
                </a:lnTo>
                <a:lnTo>
                  <a:pt x="3320" y="1257"/>
                </a:lnTo>
                <a:lnTo>
                  <a:pt x="3323" y="1252"/>
                </a:lnTo>
                <a:lnTo>
                  <a:pt x="3323" y="1252"/>
                </a:lnTo>
                <a:lnTo>
                  <a:pt x="3331" y="1244"/>
                </a:lnTo>
                <a:lnTo>
                  <a:pt x="3339" y="1238"/>
                </a:lnTo>
                <a:lnTo>
                  <a:pt x="3353" y="1228"/>
                </a:lnTo>
                <a:lnTo>
                  <a:pt x="3365" y="1222"/>
                </a:lnTo>
                <a:lnTo>
                  <a:pt x="3371" y="1217"/>
                </a:lnTo>
                <a:lnTo>
                  <a:pt x="3374" y="1210"/>
                </a:lnTo>
                <a:lnTo>
                  <a:pt x="3374" y="1210"/>
                </a:lnTo>
                <a:lnTo>
                  <a:pt x="3379" y="1204"/>
                </a:lnTo>
                <a:lnTo>
                  <a:pt x="3381" y="1193"/>
                </a:lnTo>
                <a:lnTo>
                  <a:pt x="3382" y="1182"/>
                </a:lnTo>
                <a:lnTo>
                  <a:pt x="3382" y="1170"/>
                </a:lnTo>
                <a:lnTo>
                  <a:pt x="3379" y="1159"/>
                </a:lnTo>
                <a:lnTo>
                  <a:pt x="3374" y="1149"/>
                </a:lnTo>
                <a:lnTo>
                  <a:pt x="3369" y="1146"/>
                </a:lnTo>
                <a:lnTo>
                  <a:pt x="3366" y="1143"/>
                </a:lnTo>
                <a:lnTo>
                  <a:pt x="3360" y="1140"/>
                </a:lnTo>
                <a:lnTo>
                  <a:pt x="3355" y="1138"/>
                </a:lnTo>
                <a:lnTo>
                  <a:pt x="3355" y="1138"/>
                </a:lnTo>
                <a:lnTo>
                  <a:pt x="3342" y="1135"/>
                </a:lnTo>
                <a:lnTo>
                  <a:pt x="3333" y="1130"/>
                </a:lnTo>
                <a:lnTo>
                  <a:pt x="3325" y="1125"/>
                </a:lnTo>
                <a:lnTo>
                  <a:pt x="3318" y="1119"/>
                </a:lnTo>
                <a:lnTo>
                  <a:pt x="3313" y="1111"/>
                </a:lnTo>
                <a:lnTo>
                  <a:pt x="3308" y="1104"/>
                </a:lnTo>
                <a:lnTo>
                  <a:pt x="3299" y="1087"/>
                </a:lnTo>
                <a:lnTo>
                  <a:pt x="3299" y="1087"/>
                </a:lnTo>
                <a:lnTo>
                  <a:pt x="3292" y="1079"/>
                </a:lnTo>
                <a:lnTo>
                  <a:pt x="3286" y="1072"/>
                </a:lnTo>
                <a:lnTo>
                  <a:pt x="3278" y="1068"/>
                </a:lnTo>
                <a:lnTo>
                  <a:pt x="3270" y="1064"/>
                </a:lnTo>
                <a:lnTo>
                  <a:pt x="3251" y="1058"/>
                </a:lnTo>
                <a:lnTo>
                  <a:pt x="3230" y="1052"/>
                </a:lnTo>
                <a:lnTo>
                  <a:pt x="3230" y="1052"/>
                </a:lnTo>
                <a:lnTo>
                  <a:pt x="3220" y="1047"/>
                </a:lnTo>
                <a:lnTo>
                  <a:pt x="3214" y="1040"/>
                </a:lnTo>
                <a:lnTo>
                  <a:pt x="3207" y="1032"/>
                </a:lnTo>
                <a:lnTo>
                  <a:pt x="3203" y="1024"/>
                </a:lnTo>
                <a:lnTo>
                  <a:pt x="3196" y="1015"/>
                </a:lnTo>
                <a:lnTo>
                  <a:pt x="3190" y="1007"/>
                </a:lnTo>
                <a:lnTo>
                  <a:pt x="3180" y="999"/>
                </a:lnTo>
                <a:lnTo>
                  <a:pt x="3167" y="992"/>
                </a:lnTo>
                <a:lnTo>
                  <a:pt x="3167" y="992"/>
                </a:lnTo>
                <a:lnTo>
                  <a:pt x="3161" y="991"/>
                </a:lnTo>
                <a:lnTo>
                  <a:pt x="3154" y="991"/>
                </a:lnTo>
                <a:lnTo>
                  <a:pt x="3150" y="991"/>
                </a:lnTo>
                <a:lnTo>
                  <a:pt x="3146" y="992"/>
                </a:lnTo>
                <a:lnTo>
                  <a:pt x="3140" y="995"/>
                </a:lnTo>
                <a:lnTo>
                  <a:pt x="3133" y="1002"/>
                </a:lnTo>
                <a:lnTo>
                  <a:pt x="3130" y="1007"/>
                </a:lnTo>
                <a:lnTo>
                  <a:pt x="3125" y="1011"/>
                </a:lnTo>
                <a:lnTo>
                  <a:pt x="3122" y="1013"/>
                </a:lnTo>
                <a:lnTo>
                  <a:pt x="3119" y="1013"/>
                </a:lnTo>
                <a:lnTo>
                  <a:pt x="3116" y="1011"/>
                </a:lnTo>
                <a:lnTo>
                  <a:pt x="3111" y="1010"/>
                </a:lnTo>
                <a:lnTo>
                  <a:pt x="3111" y="1010"/>
                </a:lnTo>
                <a:lnTo>
                  <a:pt x="3108" y="1008"/>
                </a:lnTo>
                <a:lnTo>
                  <a:pt x="3103" y="1007"/>
                </a:lnTo>
                <a:lnTo>
                  <a:pt x="3095" y="1008"/>
                </a:lnTo>
                <a:lnTo>
                  <a:pt x="3089" y="1011"/>
                </a:lnTo>
                <a:lnTo>
                  <a:pt x="3084" y="1016"/>
                </a:lnTo>
                <a:lnTo>
                  <a:pt x="3076" y="1029"/>
                </a:lnTo>
                <a:lnTo>
                  <a:pt x="3074" y="1034"/>
                </a:lnTo>
                <a:lnTo>
                  <a:pt x="3074" y="1034"/>
                </a:lnTo>
                <a:lnTo>
                  <a:pt x="2987" y="1013"/>
                </a:lnTo>
                <a:lnTo>
                  <a:pt x="2987" y="1013"/>
                </a:lnTo>
                <a:lnTo>
                  <a:pt x="2970" y="1011"/>
                </a:lnTo>
                <a:lnTo>
                  <a:pt x="2955" y="1010"/>
                </a:lnTo>
                <a:lnTo>
                  <a:pt x="2942" y="1011"/>
                </a:lnTo>
                <a:lnTo>
                  <a:pt x="2930" y="1013"/>
                </a:lnTo>
                <a:lnTo>
                  <a:pt x="2914" y="1018"/>
                </a:lnTo>
                <a:lnTo>
                  <a:pt x="2907" y="1021"/>
                </a:lnTo>
                <a:lnTo>
                  <a:pt x="2907" y="1021"/>
                </a:lnTo>
                <a:lnTo>
                  <a:pt x="2885" y="1011"/>
                </a:lnTo>
                <a:lnTo>
                  <a:pt x="2865" y="1005"/>
                </a:lnTo>
                <a:lnTo>
                  <a:pt x="2848" y="1000"/>
                </a:lnTo>
                <a:lnTo>
                  <a:pt x="2848" y="1000"/>
                </a:lnTo>
                <a:lnTo>
                  <a:pt x="2790" y="989"/>
                </a:lnTo>
                <a:lnTo>
                  <a:pt x="2790" y="989"/>
                </a:lnTo>
                <a:lnTo>
                  <a:pt x="2784" y="987"/>
                </a:lnTo>
                <a:lnTo>
                  <a:pt x="2779" y="982"/>
                </a:lnTo>
                <a:lnTo>
                  <a:pt x="2777" y="978"/>
                </a:lnTo>
                <a:lnTo>
                  <a:pt x="2777" y="973"/>
                </a:lnTo>
                <a:lnTo>
                  <a:pt x="2780" y="968"/>
                </a:lnTo>
                <a:lnTo>
                  <a:pt x="2785" y="963"/>
                </a:lnTo>
                <a:lnTo>
                  <a:pt x="2792" y="962"/>
                </a:lnTo>
                <a:lnTo>
                  <a:pt x="2800" y="962"/>
                </a:lnTo>
                <a:lnTo>
                  <a:pt x="2800" y="962"/>
                </a:lnTo>
                <a:lnTo>
                  <a:pt x="2819" y="963"/>
                </a:lnTo>
                <a:lnTo>
                  <a:pt x="2838" y="963"/>
                </a:lnTo>
                <a:lnTo>
                  <a:pt x="2846" y="962"/>
                </a:lnTo>
                <a:lnTo>
                  <a:pt x="2851" y="958"/>
                </a:lnTo>
                <a:lnTo>
                  <a:pt x="2854" y="955"/>
                </a:lnTo>
                <a:lnTo>
                  <a:pt x="2856" y="950"/>
                </a:lnTo>
                <a:lnTo>
                  <a:pt x="2856" y="950"/>
                </a:lnTo>
                <a:lnTo>
                  <a:pt x="2854" y="949"/>
                </a:lnTo>
                <a:lnTo>
                  <a:pt x="2851" y="947"/>
                </a:lnTo>
                <a:lnTo>
                  <a:pt x="2845" y="942"/>
                </a:lnTo>
                <a:lnTo>
                  <a:pt x="2835" y="939"/>
                </a:lnTo>
                <a:lnTo>
                  <a:pt x="2824" y="938"/>
                </a:lnTo>
                <a:lnTo>
                  <a:pt x="2801" y="934"/>
                </a:lnTo>
                <a:lnTo>
                  <a:pt x="2785" y="934"/>
                </a:lnTo>
                <a:lnTo>
                  <a:pt x="2785" y="934"/>
                </a:lnTo>
                <a:lnTo>
                  <a:pt x="2776" y="933"/>
                </a:lnTo>
                <a:lnTo>
                  <a:pt x="2769" y="931"/>
                </a:lnTo>
                <a:lnTo>
                  <a:pt x="2761" y="928"/>
                </a:lnTo>
                <a:lnTo>
                  <a:pt x="2756" y="925"/>
                </a:lnTo>
                <a:lnTo>
                  <a:pt x="2751" y="920"/>
                </a:lnTo>
                <a:lnTo>
                  <a:pt x="2748" y="912"/>
                </a:lnTo>
                <a:lnTo>
                  <a:pt x="2748" y="902"/>
                </a:lnTo>
                <a:lnTo>
                  <a:pt x="2748" y="902"/>
                </a:lnTo>
                <a:lnTo>
                  <a:pt x="2750" y="886"/>
                </a:lnTo>
                <a:lnTo>
                  <a:pt x="2753" y="877"/>
                </a:lnTo>
                <a:lnTo>
                  <a:pt x="2755" y="870"/>
                </a:lnTo>
                <a:lnTo>
                  <a:pt x="2755" y="860"/>
                </a:lnTo>
                <a:lnTo>
                  <a:pt x="2755" y="860"/>
                </a:lnTo>
                <a:lnTo>
                  <a:pt x="2756" y="856"/>
                </a:lnTo>
                <a:lnTo>
                  <a:pt x="2759" y="848"/>
                </a:lnTo>
                <a:lnTo>
                  <a:pt x="2772" y="832"/>
                </a:lnTo>
                <a:lnTo>
                  <a:pt x="2792" y="812"/>
                </a:lnTo>
                <a:lnTo>
                  <a:pt x="2814" y="791"/>
                </a:lnTo>
                <a:lnTo>
                  <a:pt x="2814" y="791"/>
                </a:lnTo>
                <a:lnTo>
                  <a:pt x="2827" y="783"/>
                </a:lnTo>
                <a:lnTo>
                  <a:pt x="2841" y="777"/>
                </a:lnTo>
                <a:lnTo>
                  <a:pt x="2857" y="772"/>
                </a:lnTo>
                <a:lnTo>
                  <a:pt x="2872" y="769"/>
                </a:lnTo>
                <a:lnTo>
                  <a:pt x="2898" y="767"/>
                </a:lnTo>
                <a:lnTo>
                  <a:pt x="2907" y="767"/>
                </a:lnTo>
                <a:lnTo>
                  <a:pt x="2907" y="767"/>
                </a:lnTo>
                <a:lnTo>
                  <a:pt x="2928" y="777"/>
                </a:lnTo>
                <a:lnTo>
                  <a:pt x="2944" y="783"/>
                </a:lnTo>
                <a:lnTo>
                  <a:pt x="2957" y="785"/>
                </a:lnTo>
                <a:lnTo>
                  <a:pt x="2970" y="783"/>
                </a:lnTo>
                <a:lnTo>
                  <a:pt x="2979" y="779"/>
                </a:lnTo>
                <a:lnTo>
                  <a:pt x="2989" y="774"/>
                </a:lnTo>
                <a:lnTo>
                  <a:pt x="2997" y="769"/>
                </a:lnTo>
                <a:lnTo>
                  <a:pt x="3008" y="764"/>
                </a:lnTo>
                <a:lnTo>
                  <a:pt x="3008" y="764"/>
                </a:lnTo>
                <a:lnTo>
                  <a:pt x="3013" y="763"/>
                </a:lnTo>
                <a:lnTo>
                  <a:pt x="3018" y="763"/>
                </a:lnTo>
                <a:lnTo>
                  <a:pt x="3021" y="764"/>
                </a:lnTo>
                <a:lnTo>
                  <a:pt x="3024" y="767"/>
                </a:lnTo>
                <a:lnTo>
                  <a:pt x="3031" y="774"/>
                </a:lnTo>
                <a:lnTo>
                  <a:pt x="3037" y="782"/>
                </a:lnTo>
                <a:lnTo>
                  <a:pt x="3042" y="790"/>
                </a:lnTo>
                <a:lnTo>
                  <a:pt x="3045" y="795"/>
                </a:lnTo>
                <a:lnTo>
                  <a:pt x="3047" y="796"/>
                </a:lnTo>
                <a:lnTo>
                  <a:pt x="3048" y="796"/>
                </a:lnTo>
                <a:lnTo>
                  <a:pt x="3052" y="795"/>
                </a:lnTo>
                <a:lnTo>
                  <a:pt x="3053" y="791"/>
                </a:lnTo>
                <a:lnTo>
                  <a:pt x="3053" y="791"/>
                </a:lnTo>
                <a:lnTo>
                  <a:pt x="3058" y="785"/>
                </a:lnTo>
                <a:lnTo>
                  <a:pt x="3064" y="780"/>
                </a:lnTo>
                <a:lnTo>
                  <a:pt x="3072" y="779"/>
                </a:lnTo>
                <a:lnTo>
                  <a:pt x="3084" y="777"/>
                </a:lnTo>
                <a:lnTo>
                  <a:pt x="3109" y="777"/>
                </a:lnTo>
                <a:lnTo>
                  <a:pt x="3143" y="779"/>
                </a:lnTo>
                <a:lnTo>
                  <a:pt x="3143" y="779"/>
                </a:lnTo>
                <a:lnTo>
                  <a:pt x="3158" y="779"/>
                </a:lnTo>
                <a:lnTo>
                  <a:pt x="3169" y="779"/>
                </a:lnTo>
                <a:lnTo>
                  <a:pt x="3177" y="782"/>
                </a:lnTo>
                <a:lnTo>
                  <a:pt x="3183" y="785"/>
                </a:lnTo>
                <a:lnTo>
                  <a:pt x="3198" y="795"/>
                </a:lnTo>
                <a:lnTo>
                  <a:pt x="3209" y="803"/>
                </a:lnTo>
                <a:lnTo>
                  <a:pt x="3222" y="812"/>
                </a:lnTo>
                <a:lnTo>
                  <a:pt x="3222" y="812"/>
                </a:lnTo>
                <a:lnTo>
                  <a:pt x="3236" y="822"/>
                </a:lnTo>
                <a:lnTo>
                  <a:pt x="3246" y="828"/>
                </a:lnTo>
                <a:lnTo>
                  <a:pt x="3254" y="838"/>
                </a:lnTo>
                <a:lnTo>
                  <a:pt x="3255" y="840"/>
                </a:lnTo>
                <a:lnTo>
                  <a:pt x="3259" y="841"/>
                </a:lnTo>
                <a:lnTo>
                  <a:pt x="3268" y="840"/>
                </a:lnTo>
                <a:lnTo>
                  <a:pt x="3268" y="840"/>
                </a:lnTo>
                <a:lnTo>
                  <a:pt x="3272" y="840"/>
                </a:lnTo>
                <a:lnTo>
                  <a:pt x="3273" y="841"/>
                </a:lnTo>
                <a:lnTo>
                  <a:pt x="3278" y="844"/>
                </a:lnTo>
                <a:lnTo>
                  <a:pt x="3280" y="851"/>
                </a:lnTo>
                <a:lnTo>
                  <a:pt x="3281" y="859"/>
                </a:lnTo>
                <a:lnTo>
                  <a:pt x="3283" y="868"/>
                </a:lnTo>
                <a:lnTo>
                  <a:pt x="3284" y="880"/>
                </a:lnTo>
                <a:lnTo>
                  <a:pt x="3289" y="889"/>
                </a:lnTo>
                <a:lnTo>
                  <a:pt x="3296" y="899"/>
                </a:lnTo>
                <a:lnTo>
                  <a:pt x="3296" y="899"/>
                </a:lnTo>
                <a:lnTo>
                  <a:pt x="3299" y="904"/>
                </a:lnTo>
                <a:lnTo>
                  <a:pt x="3305" y="907"/>
                </a:lnTo>
                <a:lnTo>
                  <a:pt x="3316" y="912"/>
                </a:lnTo>
                <a:lnTo>
                  <a:pt x="3329" y="915"/>
                </a:lnTo>
                <a:lnTo>
                  <a:pt x="3344" y="915"/>
                </a:lnTo>
                <a:lnTo>
                  <a:pt x="3371" y="915"/>
                </a:lnTo>
                <a:lnTo>
                  <a:pt x="3382" y="915"/>
                </a:lnTo>
                <a:lnTo>
                  <a:pt x="3392" y="917"/>
                </a:lnTo>
                <a:lnTo>
                  <a:pt x="3392" y="917"/>
                </a:lnTo>
                <a:lnTo>
                  <a:pt x="3398" y="918"/>
                </a:lnTo>
                <a:lnTo>
                  <a:pt x="3402" y="923"/>
                </a:lnTo>
                <a:lnTo>
                  <a:pt x="3408" y="933"/>
                </a:lnTo>
                <a:lnTo>
                  <a:pt x="3411" y="938"/>
                </a:lnTo>
                <a:lnTo>
                  <a:pt x="3418" y="944"/>
                </a:lnTo>
                <a:lnTo>
                  <a:pt x="3427" y="947"/>
                </a:lnTo>
                <a:lnTo>
                  <a:pt x="3442" y="950"/>
                </a:lnTo>
                <a:lnTo>
                  <a:pt x="3442" y="950"/>
                </a:lnTo>
                <a:lnTo>
                  <a:pt x="3464" y="955"/>
                </a:lnTo>
                <a:lnTo>
                  <a:pt x="3471" y="958"/>
                </a:lnTo>
                <a:lnTo>
                  <a:pt x="3474" y="960"/>
                </a:lnTo>
                <a:lnTo>
                  <a:pt x="3480" y="970"/>
                </a:lnTo>
                <a:lnTo>
                  <a:pt x="3487" y="976"/>
                </a:lnTo>
                <a:lnTo>
                  <a:pt x="3496" y="986"/>
                </a:lnTo>
                <a:lnTo>
                  <a:pt x="3496" y="986"/>
                </a:lnTo>
                <a:lnTo>
                  <a:pt x="3514" y="1000"/>
                </a:lnTo>
                <a:lnTo>
                  <a:pt x="3525" y="1007"/>
                </a:lnTo>
                <a:lnTo>
                  <a:pt x="3536" y="1011"/>
                </a:lnTo>
                <a:lnTo>
                  <a:pt x="3552" y="1024"/>
                </a:lnTo>
                <a:lnTo>
                  <a:pt x="3552" y="1024"/>
                </a:lnTo>
                <a:lnTo>
                  <a:pt x="3565" y="1037"/>
                </a:lnTo>
                <a:lnTo>
                  <a:pt x="3569" y="1042"/>
                </a:lnTo>
                <a:lnTo>
                  <a:pt x="3569" y="1045"/>
                </a:lnTo>
                <a:lnTo>
                  <a:pt x="3565" y="1048"/>
                </a:lnTo>
                <a:lnTo>
                  <a:pt x="3564" y="1052"/>
                </a:lnTo>
                <a:lnTo>
                  <a:pt x="3556" y="1058"/>
                </a:lnTo>
                <a:lnTo>
                  <a:pt x="3556" y="1058"/>
                </a:lnTo>
                <a:close/>
                <a:moveTo>
                  <a:pt x="2904" y="1294"/>
                </a:moveTo>
                <a:lnTo>
                  <a:pt x="2904" y="1294"/>
                </a:lnTo>
                <a:lnTo>
                  <a:pt x="2915" y="1287"/>
                </a:lnTo>
                <a:lnTo>
                  <a:pt x="2923" y="1284"/>
                </a:lnTo>
                <a:lnTo>
                  <a:pt x="2931" y="1281"/>
                </a:lnTo>
                <a:lnTo>
                  <a:pt x="2938" y="1281"/>
                </a:lnTo>
                <a:lnTo>
                  <a:pt x="2942" y="1283"/>
                </a:lnTo>
                <a:lnTo>
                  <a:pt x="2946" y="1286"/>
                </a:lnTo>
                <a:lnTo>
                  <a:pt x="2949" y="1289"/>
                </a:lnTo>
                <a:lnTo>
                  <a:pt x="2952" y="1294"/>
                </a:lnTo>
                <a:lnTo>
                  <a:pt x="2952" y="1294"/>
                </a:lnTo>
                <a:lnTo>
                  <a:pt x="2955" y="1305"/>
                </a:lnTo>
                <a:lnTo>
                  <a:pt x="2957" y="1308"/>
                </a:lnTo>
                <a:lnTo>
                  <a:pt x="2960" y="1313"/>
                </a:lnTo>
                <a:lnTo>
                  <a:pt x="2965" y="1316"/>
                </a:lnTo>
                <a:lnTo>
                  <a:pt x="2973" y="1318"/>
                </a:lnTo>
                <a:lnTo>
                  <a:pt x="2984" y="1320"/>
                </a:lnTo>
                <a:lnTo>
                  <a:pt x="3000" y="1318"/>
                </a:lnTo>
                <a:lnTo>
                  <a:pt x="3000" y="1318"/>
                </a:lnTo>
                <a:lnTo>
                  <a:pt x="3016" y="1320"/>
                </a:lnTo>
                <a:lnTo>
                  <a:pt x="3021" y="1320"/>
                </a:lnTo>
                <a:lnTo>
                  <a:pt x="3026" y="1323"/>
                </a:lnTo>
                <a:lnTo>
                  <a:pt x="3028" y="1324"/>
                </a:lnTo>
                <a:lnTo>
                  <a:pt x="3031" y="1328"/>
                </a:lnTo>
                <a:lnTo>
                  <a:pt x="3032" y="1334"/>
                </a:lnTo>
                <a:lnTo>
                  <a:pt x="3034" y="1342"/>
                </a:lnTo>
                <a:lnTo>
                  <a:pt x="3036" y="1350"/>
                </a:lnTo>
                <a:lnTo>
                  <a:pt x="3039" y="1353"/>
                </a:lnTo>
                <a:lnTo>
                  <a:pt x="3042" y="1358"/>
                </a:lnTo>
                <a:lnTo>
                  <a:pt x="3047" y="1361"/>
                </a:lnTo>
                <a:lnTo>
                  <a:pt x="3053" y="1363"/>
                </a:lnTo>
                <a:lnTo>
                  <a:pt x="3053" y="1363"/>
                </a:lnTo>
                <a:lnTo>
                  <a:pt x="3077" y="1373"/>
                </a:lnTo>
                <a:lnTo>
                  <a:pt x="3092" y="1377"/>
                </a:lnTo>
                <a:lnTo>
                  <a:pt x="3097" y="1381"/>
                </a:lnTo>
                <a:lnTo>
                  <a:pt x="3100" y="1384"/>
                </a:lnTo>
                <a:lnTo>
                  <a:pt x="3100" y="1389"/>
                </a:lnTo>
                <a:lnTo>
                  <a:pt x="3098" y="1395"/>
                </a:lnTo>
                <a:lnTo>
                  <a:pt x="3098" y="1395"/>
                </a:lnTo>
                <a:lnTo>
                  <a:pt x="3093" y="1401"/>
                </a:lnTo>
                <a:lnTo>
                  <a:pt x="3085" y="1406"/>
                </a:lnTo>
                <a:lnTo>
                  <a:pt x="3076" y="1410"/>
                </a:lnTo>
                <a:lnTo>
                  <a:pt x="3063" y="1411"/>
                </a:lnTo>
                <a:lnTo>
                  <a:pt x="3050" y="1410"/>
                </a:lnTo>
                <a:lnTo>
                  <a:pt x="3039" y="1408"/>
                </a:lnTo>
                <a:lnTo>
                  <a:pt x="3028" y="1403"/>
                </a:lnTo>
                <a:lnTo>
                  <a:pt x="3023" y="1398"/>
                </a:lnTo>
                <a:lnTo>
                  <a:pt x="3018" y="1395"/>
                </a:lnTo>
                <a:lnTo>
                  <a:pt x="3018" y="1395"/>
                </a:lnTo>
                <a:lnTo>
                  <a:pt x="3013" y="1390"/>
                </a:lnTo>
                <a:lnTo>
                  <a:pt x="3010" y="1387"/>
                </a:lnTo>
                <a:lnTo>
                  <a:pt x="2999" y="1384"/>
                </a:lnTo>
                <a:lnTo>
                  <a:pt x="2987" y="1382"/>
                </a:lnTo>
                <a:lnTo>
                  <a:pt x="2975" y="1382"/>
                </a:lnTo>
                <a:lnTo>
                  <a:pt x="2963" y="1385"/>
                </a:lnTo>
                <a:lnTo>
                  <a:pt x="2954" y="1390"/>
                </a:lnTo>
                <a:lnTo>
                  <a:pt x="2946" y="1395"/>
                </a:lnTo>
                <a:lnTo>
                  <a:pt x="2942" y="1401"/>
                </a:lnTo>
                <a:lnTo>
                  <a:pt x="2942" y="1401"/>
                </a:lnTo>
                <a:lnTo>
                  <a:pt x="2936" y="1416"/>
                </a:lnTo>
                <a:lnTo>
                  <a:pt x="2926" y="1432"/>
                </a:lnTo>
                <a:lnTo>
                  <a:pt x="2923" y="1438"/>
                </a:lnTo>
                <a:lnTo>
                  <a:pt x="2917" y="1442"/>
                </a:lnTo>
                <a:lnTo>
                  <a:pt x="2912" y="1445"/>
                </a:lnTo>
                <a:lnTo>
                  <a:pt x="2907" y="1443"/>
                </a:lnTo>
                <a:lnTo>
                  <a:pt x="2907" y="1443"/>
                </a:lnTo>
                <a:lnTo>
                  <a:pt x="2904" y="1442"/>
                </a:lnTo>
                <a:lnTo>
                  <a:pt x="2902" y="1438"/>
                </a:lnTo>
                <a:lnTo>
                  <a:pt x="2898" y="1429"/>
                </a:lnTo>
                <a:lnTo>
                  <a:pt x="2888" y="1406"/>
                </a:lnTo>
                <a:lnTo>
                  <a:pt x="2881" y="1398"/>
                </a:lnTo>
                <a:lnTo>
                  <a:pt x="2877" y="1395"/>
                </a:lnTo>
                <a:lnTo>
                  <a:pt x="2873" y="1392"/>
                </a:lnTo>
                <a:lnTo>
                  <a:pt x="2869" y="1392"/>
                </a:lnTo>
                <a:lnTo>
                  <a:pt x="2864" y="1393"/>
                </a:lnTo>
                <a:lnTo>
                  <a:pt x="2857" y="1397"/>
                </a:lnTo>
                <a:lnTo>
                  <a:pt x="2851" y="1401"/>
                </a:lnTo>
                <a:lnTo>
                  <a:pt x="2851" y="1401"/>
                </a:lnTo>
                <a:lnTo>
                  <a:pt x="2854" y="1395"/>
                </a:lnTo>
                <a:lnTo>
                  <a:pt x="2861" y="1382"/>
                </a:lnTo>
                <a:lnTo>
                  <a:pt x="2865" y="1374"/>
                </a:lnTo>
                <a:lnTo>
                  <a:pt x="2870" y="1368"/>
                </a:lnTo>
                <a:lnTo>
                  <a:pt x="2877" y="1363"/>
                </a:lnTo>
                <a:lnTo>
                  <a:pt x="2883" y="1360"/>
                </a:lnTo>
                <a:lnTo>
                  <a:pt x="2883" y="1360"/>
                </a:lnTo>
                <a:lnTo>
                  <a:pt x="2886" y="1360"/>
                </a:lnTo>
                <a:lnTo>
                  <a:pt x="2888" y="1357"/>
                </a:lnTo>
                <a:lnTo>
                  <a:pt x="2889" y="1352"/>
                </a:lnTo>
                <a:lnTo>
                  <a:pt x="2888" y="1334"/>
                </a:lnTo>
                <a:lnTo>
                  <a:pt x="2888" y="1323"/>
                </a:lnTo>
                <a:lnTo>
                  <a:pt x="2889" y="1313"/>
                </a:lnTo>
                <a:lnTo>
                  <a:pt x="2891" y="1308"/>
                </a:lnTo>
                <a:lnTo>
                  <a:pt x="2894" y="1304"/>
                </a:lnTo>
                <a:lnTo>
                  <a:pt x="2899" y="1299"/>
                </a:lnTo>
                <a:lnTo>
                  <a:pt x="2904" y="1294"/>
                </a:lnTo>
                <a:lnTo>
                  <a:pt x="2904" y="1294"/>
                </a:lnTo>
                <a:close/>
                <a:moveTo>
                  <a:pt x="1493" y="857"/>
                </a:moveTo>
                <a:lnTo>
                  <a:pt x="1493" y="857"/>
                </a:lnTo>
                <a:lnTo>
                  <a:pt x="1504" y="840"/>
                </a:lnTo>
                <a:lnTo>
                  <a:pt x="1514" y="824"/>
                </a:lnTo>
                <a:lnTo>
                  <a:pt x="1520" y="809"/>
                </a:lnTo>
                <a:lnTo>
                  <a:pt x="1520" y="809"/>
                </a:lnTo>
                <a:lnTo>
                  <a:pt x="1523" y="803"/>
                </a:lnTo>
                <a:lnTo>
                  <a:pt x="1528" y="796"/>
                </a:lnTo>
                <a:lnTo>
                  <a:pt x="1538" y="785"/>
                </a:lnTo>
                <a:lnTo>
                  <a:pt x="1546" y="772"/>
                </a:lnTo>
                <a:lnTo>
                  <a:pt x="1547" y="767"/>
                </a:lnTo>
                <a:lnTo>
                  <a:pt x="1549" y="761"/>
                </a:lnTo>
                <a:lnTo>
                  <a:pt x="1549" y="761"/>
                </a:lnTo>
                <a:lnTo>
                  <a:pt x="1546" y="753"/>
                </a:lnTo>
                <a:lnTo>
                  <a:pt x="1541" y="746"/>
                </a:lnTo>
                <a:lnTo>
                  <a:pt x="1528" y="730"/>
                </a:lnTo>
                <a:lnTo>
                  <a:pt x="1523" y="724"/>
                </a:lnTo>
                <a:lnTo>
                  <a:pt x="1522" y="719"/>
                </a:lnTo>
                <a:lnTo>
                  <a:pt x="1523" y="716"/>
                </a:lnTo>
                <a:lnTo>
                  <a:pt x="1525" y="714"/>
                </a:lnTo>
                <a:lnTo>
                  <a:pt x="1535" y="713"/>
                </a:lnTo>
                <a:lnTo>
                  <a:pt x="1535" y="713"/>
                </a:lnTo>
                <a:lnTo>
                  <a:pt x="1573" y="710"/>
                </a:lnTo>
                <a:lnTo>
                  <a:pt x="1600" y="708"/>
                </a:lnTo>
                <a:lnTo>
                  <a:pt x="1600" y="708"/>
                </a:lnTo>
                <a:lnTo>
                  <a:pt x="1621" y="706"/>
                </a:lnTo>
                <a:lnTo>
                  <a:pt x="1645" y="705"/>
                </a:lnTo>
                <a:lnTo>
                  <a:pt x="1658" y="705"/>
                </a:lnTo>
                <a:lnTo>
                  <a:pt x="1669" y="706"/>
                </a:lnTo>
                <a:lnTo>
                  <a:pt x="1678" y="710"/>
                </a:lnTo>
                <a:lnTo>
                  <a:pt x="1681" y="713"/>
                </a:lnTo>
                <a:lnTo>
                  <a:pt x="1684" y="716"/>
                </a:lnTo>
                <a:lnTo>
                  <a:pt x="1684" y="716"/>
                </a:lnTo>
                <a:lnTo>
                  <a:pt x="1689" y="724"/>
                </a:lnTo>
                <a:lnTo>
                  <a:pt x="1694" y="730"/>
                </a:lnTo>
                <a:lnTo>
                  <a:pt x="1708" y="743"/>
                </a:lnTo>
                <a:lnTo>
                  <a:pt x="1724" y="753"/>
                </a:lnTo>
                <a:lnTo>
                  <a:pt x="1730" y="756"/>
                </a:lnTo>
                <a:lnTo>
                  <a:pt x="1735" y="758"/>
                </a:lnTo>
                <a:lnTo>
                  <a:pt x="1735" y="758"/>
                </a:lnTo>
                <a:lnTo>
                  <a:pt x="1742" y="756"/>
                </a:lnTo>
                <a:lnTo>
                  <a:pt x="1750" y="753"/>
                </a:lnTo>
                <a:lnTo>
                  <a:pt x="1767" y="745"/>
                </a:lnTo>
                <a:lnTo>
                  <a:pt x="1777" y="742"/>
                </a:lnTo>
                <a:lnTo>
                  <a:pt x="1787" y="740"/>
                </a:lnTo>
                <a:lnTo>
                  <a:pt x="1796" y="740"/>
                </a:lnTo>
                <a:lnTo>
                  <a:pt x="1804" y="743"/>
                </a:lnTo>
                <a:lnTo>
                  <a:pt x="1804" y="743"/>
                </a:lnTo>
                <a:lnTo>
                  <a:pt x="1841" y="769"/>
                </a:lnTo>
                <a:lnTo>
                  <a:pt x="1861" y="785"/>
                </a:lnTo>
                <a:lnTo>
                  <a:pt x="1798" y="824"/>
                </a:lnTo>
                <a:lnTo>
                  <a:pt x="1798" y="824"/>
                </a:lnTo>
                <a:lnTo>
                  <a:pt x="1772" y="827"/>
                </a:lnTo>
                <a:lnTo>
                  <a:pt x="1758" y="830"/>
                </a:lnTo>
                <a:lnTo>
                  <a:pt x="1745" y="833"/>
                </a:lnTo>
                <a:lnTo>
                  <a:pt x="1734" y="838"/>
                </a:lnTo>
                <a:lnTo>
                  <a:pt x="1724" y="844"/>
                </a:lnTo>
                <a:lnTo>
                  <a:pt x="1716" y="851"/>
                </a:lnTo>
                <a:lnTo>
                  <a:pt x="1711" y="857"/>
                </a:lnTo>
                <a:lnTo>
                  <a:pt x="1711" y="857"/>
                </a:lnTo>
                <a:lnTo>
                  <a:pt x="1705" y="873"/>
                </a:lnTo>
                <a:lnTo>
                  <a:pt x="1697" y="889"/>
                </a:lnTo>
                <a:lnTo>
                  <a:pt x="1692" y="896"/>
                </a:lnTo>
                <a:lnTo>
                  <a:pt x="1687" y="902"/>
                </a:lnTo>
                <a:lnTo>
                  <a:pt x="1681" y="905"/>
                </a:lnTo>
                <a:lnTo>
                  <a:pt x="1673" y="905"/>
                </a:lnTo>
                <a:lnTo>
                  <a:pt x="1673" y="905"/>
                </a:lnTo>
                <a:lnTo>
                  <a:pt x="1660" y="907"/>
                </a:lnTo>
                <a:lnTo>
                  <a:pt x="1649" y="909"/>
                </a:lnTo>
                <a:lnTo>
                  <a:pt x="1631" y="915"/>
                </a:lnTo>
                <a:lnTo>
                  <a:pt x="1604" y="926"/>
                </a:lnTo>
                <a:lnTo>
                  <a:pt x="1604" y="926"/>
                </a:lnTo>
                <a:lnTo>
                  <a:pt x="1589" y="933"/>
                </a:lnTo>
                <a:lnTo>
                  <a:pt x="1580" y="933"/>
                </a:lnTo>
                <a:lnTo>
                  <a:pt x="1572" y="931"/>
                </a:lnTo>
                <a:lnTo>
                  <a:pt x="1565" y="926"/>
                </a:lnTo>
                <a:lnTo>
                  <a:pt x="1557" y="915"/>
                </a:lnTo>
                <a:lnTo>
                  <a:pt x="1552" y="910"/>
                </a:lnTo>
                <a:lnTo>
                  <a:pt x="1546" y="905"/>
                </a:lnTo>
                <a:lnTo>
                  <a:pt x="1546" y="905"/>
                </a:lnTo>
                <a:lnTo>
                  <a:pt x="1536" y="902"/>
                </a:lnTo>
                <a:lnTo>
                  <a:pt x="1527" y="897"/>
                </a:lnTo>
                <a:lnTo>
                  <a:pt x="1507" y="883"/>
                </a:lnTo>
                <a:lnTo>
                  <a:pt x="1499" y="875"/>
                </a:lnTo>
                <a:lnTo>
                  <a:pt x="1495" y="868"/>
                </a:lnTo>
                <a:lnTo>
                  <a:pt x="1491" y="862"/>
                </a:lnTo>
                <a:lnTo>
                  <a:pt x="1491" y="860"/>
                </a:lnTo>
                <a:lnTo>
                  <a:pt x="1493" y="857"/>
                </a:lnTo>
                <a:lnTo>
                  <a:pt x="1493" y="857"/>
                </a:lnTo>
                <a:close/>
                <a:moveTo>
                  <a:pt x="2279" y="1069"/>
                </a:moveTo>
                <a:lnTo>
                  <a:pt x="2279" y="1069"/>
                </a:lnTo>
                <a:lnTo>
                  <a:pt x="2281" y="1071"/>
                </a:lnTo>
                <a:lnTo>
                  <a:pt x="2283" y="1071"/>
                </a:lnTo>
                <a:lnTo>
                  <a:pt x="2291" y="1071"/>
                </a:lnTo>
                <a:lnTo>
                  <a:pt x="2315" y="1064"/>
                </a:lnTo>
                <a:lnTo>
                  <a:pt x="2326" y="1061"/>
                </a:lnTo>
                <a:lnTo>
                  <a:pt x="2334" y="1061"/>
                </a:lnTo>
                <a:lnTo>
                  <a:pt x="2336" y="1063"/>
                </a:lnTo>
                <a:lnTo>
                  <a:pt x="2337" y="1064"/>
                </a:lnTo>
                <a:lnTo>
                  <a:pt x="2336" y="1068"/>
                </a:lnTo>
                <a:lnTo>
                  <a:pt x="2332" y="1072"/>
                </a:lnTo>
                <a:lnTo>
                  <a:pt x="2332" y="1072"/>
                </a:lnTo>
                <a:lnTo>
                  <a:pt x="2328" y="1077"/>
                </a:lnTo>
                <a:lnTo>
                  <a:pt x="2321" y="1082"/>
                </a:lnTo>
                <a:lnTo>
                  <a:pt x="2307" y="1087"/>
                </a:lnTo>
                <a:lnTo>
                  <a:pt x="2292" y="1092"/>
                </a:lnTo>
                <a:lnTo>
                  <a:pt x="2278" y="1093"/>
                </a:lnTo>
                <a:lnTo>
                  <a:pt x="2252" y="1093"/>
                </a:lnTo>
                <a:lnTo>
                  <a:pt x="2243" y="1093"/>
                </a:lnTo>
                <a:lnTo>
                  <a:pt x="2243" y="1093"/>
                </a:lnTo>
                <a:lnTo>
                  <a:pt x="2238" y="1087"/>
                </a:lnTo>
                <a:lnTo>
                  <a:pt x="2225" y="1071"/>
                </a:lnTo>
                <a:lnTo>
                  <a:pt x="2218" y="1063"/>
                </a:lnTo>
                <a:lnTo>
                  <a:pt x="2209" y="1055"/>
                </a:lnTo>
                <a:lnTo>
                  <a:pt x="2201" y="1050"/>
                </a:lnTo>
                <a:lnTo>
                  <a:pt x="2193" y="1048"/>
                </a:lnTo>
                <a:lnTo>
                  <a:pt x="2193" y="1048"/>
                </a:lnTo>
                <a:lnTo>
                  <a:pt x="2182" y="1050"/>
                </a:lnTo>
                <a:lnTo>
                  <a:pt x="2170" y="1053"/>
                </a:lnTo>
                <a:lnTo>
                  <a:pt x="2149" y="1060"/>
                </a:lnTo>
                <a:lnTo>
                  <a:pt x="2109" y="1072"/>
                </a:lnTo>
                <a:lnTo>
                  <a:pt x="2109" y="1072"/>
                </a:lnTo>
                <a:lnTo>
                  <a:pt x="2087" y="1080"/>
                </a:lnTo>
                <a:lnTo>
                  <a:pt x="2066" y="1088"/>
                </a:lnTo>
                <a:lnTo>
                  <a:pt x="2035" y="1104"/>
                </a:lnTo>
                <a:lnTo>
                  <a:pt x="2021" y="1109"/>
                </a:lnTo>
                <a:lnTo>
                  <a:pt x="2007" y="1113"/>
                </a:lnTo>
                <a:lnTo>
                  <a:pt x="1992" y="1111"/>
                </a:lnTo>
                <a:lnTo>
                  <a:pt x="1974" y="1108"/>
                </a:lnTo>
                <a:lnTo>
                  <a:pt x="1974" y="1108"/>
                </a:lnTo>
                <a:lnTo>
                  <a:pt x="1958" y="1100"/>
                </a:lnTo>
                <a:lnTo>
                  <a:pt x="1947" y="1092"/>
                </a:lnTo>
                <a:lnTo>
                  <a:pt x="1939" y="1084"/>
                </a:lnTo>
                <a:lnTo>
                  <a:pt x="1933" y="1074"/>
                </a:lnTo>
                <a:lnTo>
                  <a:pt x="1926" y="1068"/>
                </a:lnTo>
                <a:lnTo>
                  <a:pt x="1920" y="1061"/>
                </a:lnTo>
                <a:lnTo>
                  <a:pt x="1912" y="1056"/>
                </a:lnTo>
                <a:lnTo>
                  <a:pt x="1902" y="1055"/>
                </a:lnTo>
                <a:lnTo>
                  <a:pt x="1902" y="1055"/>
                </a:lnTo>
                <a:lnTo>
                  <a:pt x="1877" y="1055"/>
                </a:lnTo>
                <a:lnTo>
                  <a:pt x="1848" y="1053"/>
                </a:lnTo>
                <a:lnTo>
                  <a:pt x="1822" y="1050"/>
                </a:lnTo>
                <a:lnTo>
                  <a:pt x="1801" y="1045"/>
                </a:lnTo>
                <a:lnTo>
                  <a:pt x="1801" y="1045"/>
                </a:lnTo>
                <a:lnTo>
                  <a:pt x="1795" y="1040"/>
                </a:lnTo>
                <a:lnTo>
                  <a:pt x="1788" y="1035"/>
                </a:lnTo>
                <a:lnTo>
                  <a:pt x="1783" y="1029"/>
                </a:lnTo>
                <a:lnTo>
                  <a:pt x="1780" y="1021"/>
                </a:lnTo>
                <a:lnTo>
                  <a:pt x="1775" y="1008"/>
                </a:lnTo>
                <a:lnTo>
                  <a:pt x="1774" y="1003"/>
                </a:lnTo>
                <a:lnTo>
                  <a:pt x="1774" y="1003"/>
                </a:lnTo>
                <a:lnTo>
                  <a:pt x="1783" y="1000"/>
                </a:lnTo>
                <a:lnTo>
                  <a:pt x="1809" y="995"/>
                </a:lnTo>
                <a:lnTo>
                  <a:pt x="1825" y="994"/>
                </a:lnTo>
                <a:lnTo>
                  <a:pt x="1843" y="992"/>
                </a:lnTo>
                <a:lnTo>
                  <a:pt x="1859" y="994"/>
                </a:lnTo>
                <a:lnTo>
                  <a:pt x="1875" y="997"/>
                </a:lnTo>
                <a:lnTo>
                  <a:pt x="1875" y="997"/>
                </a:lnTo>
                <a:lnTo>
                  <a:pt x="1901" y="1003"/>
                </a:lnTo>
                <a:lnTo>
                  <a:pt x="1912" y="1005"/>
                </a:lnTo>
                <a:lnTo>
                  <a:pt x="1922" y="1005"/>
                </a:lnTo>
                <a:lnTo>
                  <a:pt x="1928" y="1003"/>
                </a:lnTo>
                <a:lnTo>
                  <a:pt x="1931" y="1002"/>
                </a:lnTo>
                <a:lnTo>
                  <a:pt x="1933" y="999"/>
                </a:lnTo>
                <a:lnTo>
                  <a:pt x="1933" y="995"/>
                </a:lnTo>
                <a:lnTo>
                  <a:pt x="1933" y="991"/>
                </a:lnTo>
                <a:lnTo>
                  <a:pt x="1930" y="979"/>
                </a:lnTo>
                <a:lnTo>
                  <a:pt x="1930" y="979"/>
                </a:lnTo>
                <a:lnTo>
                  <a:pt x="1925" y="968"/>
                </a:lnTo>
                <a:lnTo>
                  <a:pt x="1920" y="960"/>
                </a:lnTo>
                <a:lnTo>
                  <a:pt x="1913" y="958"/>
                </a:lnTo>
                <a:lnTo>
                  <a:pt x="1907" y="957"/>
                </a:lnTo>
                <a:lnTo>
                  <a:pt x="1889" y="962"/>
                </a:lnTo>
                <a:lnTo>
                  <a:pt x="1878" y="963"/>
                </a:lnTo>
                <a:lnTo>
                  <a:pt x="1864" y="965"/>
                </a:lnTo>
                <a:lnTo>
                  <a:pt x="1864" y="965"/>
                </a:lnTo>
                <a:lnTo>
                  <a:pt x="1849" y="965"/>
                </a:lnTo>
                <a:lnTo>
                  <a:pt x="1838" y="966"/>
                </a:lnTo>
                <a:lnTo>
                  <a:pt x="1820" y="971"/>
                </a:lnTo>
                <a:lnTo>
                  <a:pt x="1814" y="971"/>
                </a:lnTo>
                <a:lnTo>
                  <a:pt x="1808" y="973"/>
                </a:lnTo>
                <a:lnTo>
                  <a:pt x="1800" y="971"/>
                </a:lnTo>
                <a:lnTo>
                  <a:pt x="1791" y="968"/>
                </a:lnTo>
                <a:lnTo>
                  <a:pt x="1791" y="968"/>
                </a:lnTo>
                <a:lnTo>
                  <a:pt x="1782" y="965"/>
                </a:lnTo>
                <a:lnTo>
                  <a:pt x="1772" y="963"/>
                </a:lnTo>
                <a:lnTo>
                  <a:pt x="1755" y="962"/>
                </a:lnTo>
                <a:lnTo>
                  <a:pt x="1748" y="962"/>
                </a:lnTo>
                <a:lnTo>
                  <a:pt x="1745" y="960"/>
                </a:lnTo>
                <a:lnTo>
                  <a:pt x="1747" y="957"/>
                </a:lnTo>
                <a:lnTo>
                  <a:pt x="1753" y="950"/>
                </a:lnTo>
                <a:lnTo>
                  <a:pt x="1753" y="950"/>
                </a:lnTo>
                <a:lnTo>
                  <a:pt x="1769" y="942"/>
                </a:lnTo>
                <a:lnTo>
                  <a:pt x="1780" y="938"/>
                </a:lnTo>
                <a:lnTo>
                  <a:pt x="1809" y="931"/>
                </a:lnTo>
                <a:lnTo>
                  <a:pt x="1809" y="931"/>
                </a:lnTo>
                <a:lnTo>
                  <a:pt x="1817" y="930"/>
                </a:lnTo>
                <a:lnTo>
                  <a:pt x="1825" y="930"/>
                </a:lnTo>
                <a:lnTo>
                  <a:pt x="1836" y="931"/>
                </a:lnTo>
                <a:lnTo>
                  <a:pt x="1840" y="931"/>
                </a:lnTo>
                <a:lnTo>
                  <a:pt x="1840" y="931"/>
                </a:lnTo>
                <a:lnTo>
                  <a:pt x="1833" y="923"/>
                </a:lnTo>
                <a:lnTo>
                  <a:pt x="1833" y="923"/>
                </a:lnTo>
                <a:lnTo>
                  <a:pt x="1828" y="920"/>
                </a:lnTo>
                <a:lnTo>
                  <a:pt x="1824" y="918"/>
                </a:lnTo>
                <a:lnTo>
                  <a:pt x="1812" y="915"/>
                </a:lnTo>
                <a:lnTo>
                  <a:pt x="1798" y="912"/>
                </a:lnTo>
                <a:lnTo>
                  <a:pt x="1783" y="910"/>
                </a:lnTo>
                <a:lnTo>
                  <a:pt x="1758" y="907"/>
                </a:lnTo>
                <a:lnTo>
                  <a:pt x="1748" y="904"/>
                </a:lnTo>
                <a:lnTo>
                  <a:pt x="1745" y="902"/>
                </a:lnTo>
                <a:lnTo>
                  <a:pt x="1743" y="899"/>
                </a:lnTo>
                <a:lnTo>
                  <a:pt x="1743" y="899"/>
                </a:lnTo>
                <a:lnTo>
                  <a:pt x="1742" y="894"/>
                </a:lnTo>
                <a:lnTo>
                  <a:pt x="1742" y="885"/>
                </a:lnTo>
                <a:lnTo>
                  <a:pt x="1743" y="878"/>
                </a:lnTo>
                <a:lnTo>
                  <a:pt x="1747" y="873"/>
                </a:lnTo>
                <a:lnTo>
                  <a:pt x="1753" y="868"/>
                </a:lnTo>
                <a:lnTo>
                  <a:pt x="1759" y="865"/>
                </a:lnTo>
                <a:lnTo>
                  <a:pt x="1759" y="865"/>
                </a:lnTo>
                <a:lnTo>
                  <a:pt x="1767" y="860"/>
                </a:lnTo>
                <a:lnTo>
                  <a:pt x="1775" y="856"/>
                </a:lnTo>
                <a:lnTo>
                  <a:pt x="1788" y="843"/>
                </a:lnTo>
                <a:lnTo>
                  <a:pt x="1796" y="836"/>
                </a:lnTo>
                <a:lnTo>
                  <a:pt x="1808" y="830"/>
                </a:lnTo>
                <a:lnTo>
                  <a:pt x="1822" y="824"/>
                </a:lnTo>
                <a:lnTo>
                  <a:pt x="1840" y="819"/>
                </a:lnTo>
                <a:lnTo>
                  <a:pt x="1840" y="819"/>
                </a:lnTo>
                <a:lnTo>
                  <a:pt x="1849" y="819"/>
                </a:lnTo>
                <a:lnTo>
                  <a:pt x="1857" y="817"/>
                </a:lnTo>
                <a:lnTo>
                  <a:pt x="1864" y="819"/>
                </a:lnTo>
                <a:lnTo>
                  <a:pt x="1870" y="820"/>
                </a:lnTo>
                <a:lnTo>
                  <a:pt x="1878" y="825"/>
                </a:lnTo>
                <a:lnTo>
                  <a:pt x="1885" y="830"/>
                </a:lnTo>
                <a:lnTo>
                  <a:pt x="1889" y="836"/>
                </a:lnTo>
                <a:lnTo>
                  <a:pt x="1894" y="843"/>
                </a:lnTo>
                <a:lnTo>
                  <a:pt x="1901" y="846"/>
                </a:lnTo>
                <a:lnTo>
                  <a:pt x="1904" y="848"/>
                </a:lnTo>
                <a:lnTo>
                  <a:pt x="1909" y="848"/>
                </a:lnTo>
                <a:lnTo>
                  <a:pt x="1909" y="848"/>
                </a:lnTo>
                <a:lnTo>
                  <a:pt x="1918" y="844"/>
                </a:lnTo>
                <a:lnTo>
                  <a:pt x="1923" y="840"/>
                </a:lnTo>
                <a:lnTo>
                  <a:pt x="1928" y="835"/>
                </a:lnTo>
                <a:lnTo>
                  <a:pt x="1930" y="828"/>
                </a:lnTo>
                <a:lnTo>
                  <a:pt x="1933" y="824"/>
                </a:lnTo>
                <a:lnTo>
                  <a:pt x="1938" y="819"/>
                </a:lnTo>
                <a:lnTo>
                  <a:pt x="1944" y="816"/>
                </a:lnTo>
                <a:lnTo>
                  <a:pt x="1954" y="816"/>
                </a:lnTo>
                <a:lnTo>
                  <a:pt x="1954" y="816"/>
                </a:lnTo>
                <a:lnTo>
                  <a:pt x="1974" y="820"/>
                </a:lnTo>
                <a:lnTo>
                  <a:pt x="1983" y="824"/>
                </a:lnTo>
                <a:lnTo>
                  <a:pt x="1991" y="827"/>
                </a:lnTo>
                <a:lnTo>
                  <a:pt x="1995" y="830"/>
                </a:lnTo>
                <a:lnTo>
                  <a:pt x="2000" y="835"/>
                </a:lnTo>
                <a:lnTo>
                  <a:pt x="2002" y="841"/>
                </a:lnTo>
                <a:lnTo>
                  <a:pt x="2003" y="848"/>
                </a:lnTo>
                <a:lnTo>
                  <a:pt x="2003" y="848"/>
                </a:lnTo>
                <a:lnTo>
                  <a:pt x="2003" y="854"/>
                </a:lnTo>
                <a:lnTo>
                  <a:pt x="2008" y="859"/>
                </a:lnTo>
                <a:lnTo>
                  <a:pt x="2013" y="864"/>
                </a:lnTo>
                <a:lnTo>
                  <a:pt x="2018" y="867"/>
                </a:lnTo>
                <a:lnTo>
                  <a:pt x="2029" y="873"/>
                </a:lnTo>
                <a:lnTo>
                  <a:pt x="2034" y="875"/>
                </a:lnTo>
                <a:lnTo>
                  <a:pt x="2034" y="875"/>
                </a:lnTo>
                <a:lnTo>
                  <a:pt x="2034" y="867"/>
                </a:lnTo>
                <a:lnTo>
                  <a:pt x="2034" y="848"/>
                </a:lnTo>
                <a:lnTo>
                  <a:pt x="2035" y="838"/>
                </a:lnTo>
                <a:lnTo>
                  <a:pt x="2040" y="830"/>
                </a:lnTo>
                <a:lnTo>
                  <a:pt x="2042" y="825"/>
                </a:lnTo>
                <a:lnTo>
                  <a:pt x="2045" y="824"/>
                </a:lnTo>
                <a:lnTo>
                  <a:pt x="2050" y="820"/>
                </a:lnTo>
                <a:lnTo>
                  <a:pt x="2055" y="819"/>
                </a:lnTo>
                <a:lnTo>
                  <a:pt x="2055" y="819"/>
                </a:lnTo>
                <a:lnTo>
                  <a:pt x="2060" y="820"/>
                </a:lnTo>
                <a:lnTo>
                  <a:pt x="2064" y="824"/>
                </a:lnTo>
                <a:lnTo>
                  <a:pt x="2068" y="828"/>
                </a:lnTo>
                <a:lnTo>
                  <a:pt x="2072" y="835"/>
                </a:lnTo>
                <a:lnTo>
                  <a:pt x="2079" y="851"/>
                </a:lnTo>
                <a:lnTo>
                  <a:pt x="2085" y="870"/>
                </a:lnTo>
                <a:lnTo>
                  <a:pt x="2092" y="889"/>
                </a:lnTo>
                <a:lnTo>
                  <a:pt x="2100" y="905"/>
                </a:lnTo>
                <a:lnTo>
                  <a:pt x="2103" y="912"/>
                </a:lnTo>
                <a:lnTo>
                  <a:pt x="2108" y="917"/>
                </a:lnTo>
                <a:lnTo>
                  <a:pt x="2113" y="920"/>
                </a:lnTo>
                <a:lnTo>
                  <a:pt x="2117" y="920"/>
                </a:lnTo>
                <a:lnTo>
                  <a:pt x="2117" y="920"/>
                </a:lnTo>
                <a:lnTo>
                  <a:pt x="2122" y="918"/>
                </a:lnTo>
                <a:lnTo>
                  <a:pt x="2125" y="917"/>
                </a:lnTo>
                <a:lnTo>
                  <a:pt x="2132" y="912"/>
                </a:lnTo>
                <a:lnTo>
                  <a:pt x="2135" y="904"/>
                </a:lnTo>
                <a:lnTo>
                  <a:pt x="2135" y="894"/>
                </a:lnTo>
                <a:lnTo>
                  <a:pt x="2135" y="885"/>
                </a:lnTo>
                <a:lnTo>
                  <a:pt x="2133" y="873"/>
                </a:lnTo>
                <a:lnTo>
                  <a:pt x="2130" y="854"/>
                </a:lnTo>
                <a:lnTo>
                  <a:pt x="2130" y="854"/>
                </a:lnTo>
                <a:lnTo>
                  <a:pt x="2129" y="844"/>
                </a:lnTo>
                <a:lnTo>
                  <a:pt x="2124" y="835"/>
                </a:lnTo>
                <a:lnTo>
                  <a:pt x="2116" y="816"/>
                </a:lnTo>
                <a:lnTo>
                  <a:pt x="2114" y="806"/>
                </a:lnTo>
                <a:lnTo>
                  <a:pt x="2114" y="799"/>
                </a:lnTo>
                <a:lnTo>
                  <a:pt x="2116" y="796"/>
                </a:lnTo>
                <a:lnTo>
                  <a:pt x="2119" y="795"/>
                </a:lnTo>
                <a:lnTo>
                  <a:pt x="2122" y="793"/>
                </a:lnTo>
                <a:lnTo>
                  <a:pt x="2127" y="791"/>
                </a:lnTo>
                <a:lnTo>
                  <a:pt x="2127" y="791"/>
                </a:lnTo>
                <a:lnTo>
                  <a:pt x="2138" y="791"/>
                </a:lnTo>
                <a:lnTo>
                  <a:pt x="2146" y="793"/>
                </a:lnTo>
                <a:lnTo>
                  <a:pt x="2151" y="796"/>
                </a:lnTo>
                <a:lnTo>
                  <a:pt x="2156" y="799"/>
                </a:lnTo>
                <a:lnTo>
                  <a:pt x="2164" y="807"/>
                </a:lnTo>
                <a:lnTo>
                  <a:pt x="2167" y="811"/>
                </a:lnTo>
                <a:lnTo>
                  <a:pt x="2172" y="812"/>
                </a:lnTo>
                <a:lnTo>
                  <a:pt x="2172" y="812"/>
                </a:lnTo>
                <a:lnTo>
                  <a:pt x="2175" y="812"/>
                </a:lnTo>
                <a:lnTo>
                  <a:pt x="2175" y="812"/>
                </a:lnTo>
                <a:lnTo>
                  <a:pt x="2177" y="807"/>
                </a:lnTo>
                <a:lnTo>
                  <a:pt x="2174" y="793"/>
                </a:lnTo>
                <a:lnTo>
                  <a:pt x="2172" y="787"/>
                </a:lnTo>
                <a:lnTo>
                  <a:pt x="2174" y="779"/>
                </a:lnTo>
                <a:lnTo>
                  <a:pt x="2174" y="777"/>
                </a:lnTo>
                <a:lnTo>
                  <a:pt x="2177" y="775"/>
                </a:lnTo>
                <a:lnTo>
                  <a:pt x="2178" y="774"/>
                </a:lnTo>
                <a:lnTo>
                  <a:pt x="2183" y="774"/>
                </a:lnTo>
                <a:lnTo>
                  <a:pt x="2183" y="774"/>
                </a:lnTo>
                <a:lnTo>
                  <a:pt x="2201" y="777"/>
                </a:lnTo>
                <a:lnTo>
                  <a:pt x="2215" y="779"/>
                </a:lnTo>
                <a:lnTo>
                  <a:pt x="2223" y="782"/>
                </a:lnTo>
                <a:lnTo>
                  <a:pt x="2228" y="783"/>
                </a:lnTo>
                <a:lnTo>
                  <a:pt x="2235" y="787"/>
                </a:lnTo>
                <a:lnTo>
                  <a:pt x="2238" y="791"/>
                </a:lnTo>
                <a:lnTo>
                  <a:pt x="2238" y="791"/>
                </a:lnTo>
                <a:lnTo>
                  <a:pt x="2239" y="795"/>
                </a:lnTo>
                <a:lnTo>
                  <a:pt x="2239" y="798"/>
                </a:lnTo>
                <a:lnTo>
                  <a:pt x="2238" y="804"/>
                </a:lnTo>
                <a:lnTo>
                  <a:pt x="2233" y="812"/>
                </a:lnTo>
                <a:lnTo>
                  <a:pt x="2227" y="822"/>
                </a:lnTo>
                <a:lnTo>
                  <a:pt x="2220" y="830"/>
                </a:lnTo>
                <a:lnTo>
                  <a:pt x="2215" y="840"/>
                </a:lnTo>
                <a:lnTo>
                  <a:pt x="2212" y="848"/>
                </a:lnTo>
                <a:lnTo>
                  <a:pt x="2212" y="851"/>
                </a:lnTo>
                <a:lnTo>
                  <a:pt x="2214" y="854"/>
                </a:lnTo>
                <a:lnTo>
                  <a:pt x="2214" y="854"/>
                </a:lnTo>
                <a:lnTo>
                  <a:pt x="2217" y="860"/>
                </a:lnTo>
                <a:lnTo>
                  <a:pt x="2218" y="868"/>
                </a:lnTo>
                <a:lnTo>
                  <a:pt x="2220" y="883"/>
                </a:lnTo>
                <a:lnTo>
                  <a:pt x="2223" y="902"/>
                </a:lnTo>
                <a:lnTo>
                  <a:pt x="2227" y="912"/>
                </a:lnTo>
                <a:lnTo>
                  <a:pt x="2231" y="923"/>
                </a:lnTo>
                <a:lnTo>
                  <a:pt x="2231" y="923"/>
                </a:lnTo>
                <a:lnTo>
                  <a:pt x="2241" y="944"/>
                </a:lnTo>
                <a:lnTo>
                  <a:pt x="2249" y="958"/>
                </a:lnTo>
                <a:lnTo>
                  <a:pt x="2252" y="963"/>
                </a:lnTo>
                <a:lnTo>
                  <a:pt x="2257" y="968"/>
                </a:lnTo>
                <a:lnTo>
                  <a:pt x="2263" y="970"/>
                </a:lnTo>
                <a:lnTo>
                  <a:pt x="2273" y="971"/>
                </a:lnTo>
                <a:lnTo>
                  <a:pt x="2273" y="971"/>
                </a:lnTo>
                <a:lnTo>
                  <a:pt x="2296" y="976"/>
                </a:lnTo>
                <a:lnTo>
                  <a:pt x="2320" y="984"/>
                </a:lnTo>
                <a:lnTo>
                  <a:pt x="2340" y="992"/>
                </a:lnTo>
                <a:lnTo>
                  <a:pt x="2353" y="1000"/>
                </a:lnTo>
                <a:lnTo>
                  <a:pt x="2353" y="1000"/>
                </a:lnTo>
                <a:lnTo>
                  <a:pt x="2361" y="1005"/>
                </a:lnTo>
                <a:lnTo>
                  <a:pt x="2371" y="1011"/>
                </a:lnTo>
                <a:lnTo>
                  <a:pt x="2374" y="1016"/>
                </a:lnTo>
                <a:lnTo>
                  <a:pt x="2377" y="1021"/>
                </a:lnTo>
                <a:lnTo>
                  <a:pt x="2379" y="1027"/>
                </a:lnTo>
                <a:lnTo>
                  <a:pt x="2381" y="1034"/>
                </a:lnTo>
                <a:lnTo>
                  <a:pt x="2381" y="1034"/>
                </a:lnTo>
                <a:lnTo>
                  <a:pt x="2379" y="1037"/>
                </a:lnTo>
                <a:lnTo>
                  <a:pt x="2377" y="1039"/>
                </a:lnTo>
                <a:lnTo>
                  <a:pt x="2376" y="1040"/>
                </a:lnTo>
                <a:lnTo>
                  <a:pt x="2371" y="1040"/>
                </a:lnTo>
                <a:lnTo>
                  <a:pt x="2361" y="1037"/>
                </a:lnTo>
                <a:lnTo>
                  <a:pt x="2350" y="1032"/>
                </a:lnTo>
                <a:lnTo>
                  <a:pt x="2339" y="1029"/>
                </a:lnTo>
                <a:lnTo>
                  <a:pt x="2328" y="1027"/>
                </a:lnTo>
                <a:lnTo>
                  <a:pt x="2323" y="1027"/>
                </a:lnTo>
                <a:lnTo>
                  <a:pt x="2318" y="1027"/>
                </a:lnTo>
                <a:lnTo>
                  <a:pt x="2315" y="1031"/>
                </a:lnTo>
                <a:lnTo>
                  <a:pt x="2312" y="1034"/>
                </a:lnTo>
                <a:lnTo>
                  <a:pt x="2312" y="1034"/>
                </a:lnTo>
                <a:lnTo>
                  <a:pt x="2305" y="1042"/>
                </a:lnTo>
                <a:lnTo>
                  <a:pt x="2300" y="1048"/>
                </a:lnTo>
                <a:lnTo>
                  <a:pt x="2291" y="1056"/>
                </a:lnTo>
                <a:lnTo>
                  <a:pt x="2283" y="1063"/>
                </a:lnTo>
                <a:lnTo>
                  <a:pt x="2281" y="1066"/>
                </a:lnTo>
                <a:lnTo>
                  <a:pt x="2279" y="1069"/>
                </a:lnTo>
                <a:lnTo>
                  <a:pt x="2279" y="1069"/>
                </a:lnTo>
                <a:close/>
                <a:moveTo>
                  <a:pt x="1592" y="584"/>
                </a:moveTo>
                <a:lnTo>
                  <a:pt x="1592" y="584"/>
                </a:lnTo>
                <a:lnTo>
                  <a:pt x="1623" y="573"/>
                </a:lnTo>
                <a:lnTo>
                  <a:pt x="1634" y="568"/>
                </a:lnTo>
                <a:lnTo>
                  <a:pt x="1644" y="567"/>
                </a:lnTo>
                <a:lnTo>
                  <a:pt x="1644" y="567"/>
                </a:lnTo>
                <a:lnTo>
                  <a:pt x="1652" y="563"/>
                </a:lnTo>
                <a:lnTo>
                  <a:pt x="1660" y="557"/>
                </a:lnTo>
                <a:lnTo>
                  <a:pt x="1676" y="541"/>
                </a:lnTo>
                <a:lnTo>
                  <a:pt x="1676" y="541"/>
                </a:lnTo>
                <a:lnTo>
                  <a:pt x="1679" y="538"/>
                </a:lnTo>
                <a:lnTo>
                  <a:pt x="1682" y="533"/>
                </a:lnTo>
                <a:lnTo>
                  <a:pt x="1689" y="525"/>
                </a:lnTo>
                <a:lnTo>
                  <a:pt x="1692" y="520"/>
                </a:lnTo>
                <a:lnTo>
                  <a:pt x="1698" y="517"/>
                </a:lnTo>
                <a:lnTo>
                  <a:pt x="1708" y="514"/>
                </a:lnTo>
                <a:lnTo>
                  <a:pt x="1719" y="511"/>
                </a:lnTo>
                <a:lnTo>
                  <a:pt x="1719" y="511"/>
                </a:lnTo>
                <a:lnTo>
                  <a:pt x="1732" y="511"/>
                </a:lnTo>
                <a:lnTo>
                  <a:pt x="1745" y="511"/>
                </a:lnTo>
                <a:lnTo>
                  <a:pt x="1766" y="512"/>
                </a:lnTo>
                <a:lnTo>
                  <a:pt x="1782" y="514"/>
                </a:lnTo>
                <a:lnTo>
                  <a:pt x="1788" y="514"/>
                </a:lnTo>
                <a:lnTo>
                  <a:pt x="1793" y="511"/>
                </a:lnTo>
                <a:lnTo>
                  <a:pt x="1793" y="511"/>
                </a:lnTo>
                <a:lnTo>
                  <a:pt x="1798" y="507"/>
                </a:lnTo>
                <a:lnTo>
                  <a:pt x="1803" y="502"/>
                </a:lnTo>
                <a:lnTo>
                  <a:pt x="1809" y="493"/>
                </a:lnTo>
                <a:lnTo>
                  <a:pt x="1812" y="490"/>
                </a:lnTo>
                <a:lnTo>
                  <a:pt x="1816" y="488"/>
                </a:lnTo>
                <a:lnTo>
                  <a:pt x="1819" y="488"/>
                </a:lnTo>
                <a:lnTo>
                  <a:pt x="1822" y="490"/>
                </a:lnTo>
                <a:lnTo>
                  <a:pt x="1822" y="490"/>
                </a:lnTo>
                <a:lnTo>
                  <a:pt x="1827" y="498"/>
                </a:lnTo>
                <a:lnTo>
                  <a:pt x="1832" y="504"/>
                </a:lnTo>
                <a:lnTo>
                  <a:pt x="1838" y="511"/>
                </a:lnTo>
                <a:lnTo>
                  <a:pt x="1841" y="512"/>
                </a:lnTo>
                <a:lnTo>
                  <a:pt x="1846" y="514"/>
                </a:lnTo>
                <a:lnTo>
                  <a:pt x="1846" y="514"/>
                </a:lnTo>
                <a:lnTo>
                  <a:pt x="1851" y="514"/>
                </a:lnTo>
                <a:lnTo>
                  <a:pt x="1851" y="517"/>
                </a:lnTo>
                <a:lnTo>
                  <a:pt x="1844" y="520"/>
                </a:lnTo>
                <a:lnTo>
                  <a:pt x="1828" y="530"/>
                </a:lnTo>
                <a:lnTo>
                  <a:pt x="1828" y="530"/>
                </a:lnTo>
                <a:lnTo>
                  <a:pt x="1824" y="531"/>
                </a:lnTo>
                <a:lnTo>
                  <a:pt x="1822" y="533"/>
                </a:lnTo>
                <a:lnTo>
                  <a:pt x="1822" y="539"/>
                </a:lnTo>
                <a:lnTo>
                  <a:pt x="1822" y="551"/>
                </a:lnTo>
                <a:lnTo>
                  <a:pt x="1822" y="551"/>
                </a:lnTo>
                <a:lnTo>
                  <a:pt x="1820" y="557"/>
                </a:lnTo>
                <a:lnTo>
                  <a:pt x="1817" y="563"/>
                </a:lnTo>
                <a:lnTo>
                  <a:pt x="1814" y="568"/>
                </a:lnTo>
                <a:lnTo>
                  <a:pt x="1809" y="572"/>
                </a:lnTo>
                <a:lnTo>
                  <a:pt x="1798" y="576"/>
                </a:lnTo>
                <a:lnTo>
                  <a:pt x="1788" y="578"/>
                </a:lnTo>
                <a:lnTo>
                  <a:pt x="1788" y="578"/>
                </a:lnTo>
                <a:lnTo>
                  <a:pt x="1785" y="578"/>
                </a:lnTo>
                <a:lnTo>
                  <a:pt x="1782" y="575"/>
                </a:lnTo>
                <a:lnTo>
                  <a:pt x="1775" y="563"/>
                </a:lnTo>
                <a:lnTo>
                  <a:pt x="1772" y="557"/>
                </a:lnTo>
                <a:lnTo>
                  <a:pt x="1767" y="552"/>
                </a:lnTo>
                <a:lnTo>
                  <a:pt x="1761" y="551"/>
                </a:lnTo>
                <a:lnTo>
                  <a:pt x="1755" y="551"/>
                </a:lnTo>
                <a:lnTo>
                  <a:pt x="1755" y="551"/>
                </a:lnTo>
                <a:lnTo>
                  <a:pt x="1742" y="554"/>
                </a:lnTo>
                <a:lnTo>
                  <a:pt x="1735" y="560"/>
                </a:lnTo>
                <a:lnTo>
                  <a:pt x="1732" y="567"/>
                </a:lnTo>
                <a:lnTo>
                  <a:pt x="1727" y="576"/>
                </a:lnTo>
                <a:lnTo>
                  <a:pt x="1727" y="576"/>
                </a:lnTo>
                <a:lnTo>
                  <a:pt x="1724" y="581"/>
                </a:lnTo>
                <a:lnTo>
                  <a:pt x="1724" y="589"/>
                </a:lnTo>
                <a:lnTo>
                  <a:pt x="1727" y="604"/>
                </a:lnTo>
                <a:lnTo>
                  <a:pt x="1727" y="610"/>
                </a:lnTo>
                <a:lnTo>
                  <a:pt x="1726" y="615"/>
                </a:lnTo>
                <a:lnTo>
                  <a:pt x="1722" y="616"/>
                </a:lnTo>
                <a:lnTo>
                  <a:pt x="1719" y="618"/>
                </a:lnTo>
                <a:lnTo>
                  <a:pt x="1710" y="618"/>
                </a:lnTo>
                <a:lnTo>
                  <a:pt x="1710" y="618"/>
                </a:lnTo>
                <a:lnTo>
                  <a:pt x="1698" y="613"/>
                </a:lnTo>
                <a:lnTo>
                  <a:pt x="1687" y="610"/>
                </a:lnTo>
                <a:lnTo>
                  <a:pt x="1668" y="602"/>
                </a:lnTo>
                <a:lnTo>
                  <a:pt x="1660" y="599"/>
                </a:lnTo>
                <a:lnTo>
                  <a:pt x="1652" y="599"/>
                </a:lnTo>
                <a:lnTo>
                  <a:pt x="1647" y="600"/>
                </a:lnTo>
                <a:lnTo>
                  <a:pt x="1644" y="605"/>
                </a:lnTo>
                <a:lnTo>
                  <a:pt x="1644" y="605"/>
                </a:lnTo>
                <a:lnTo>
                  <a:pt x="1642" y="608"/>
                </a:lnTo>
                <a:lnTo>
                  <a:pt x="1639" y="612"/>
                </a:lnTo>
                <a:lnTo>
                  <a:pt x="1634" y="613"/>
                </a:lnTo>
                <a:lnTo>
                  <a:pt x="1626" y="615"/>
                </a:lnTo>
                <a:lnTo>
                  <a:pt x="1618" y="613"/>
                </a:lnTo>
                <a:lnTo>
                  <a:pt x="1605" y="610"/>
                </a:lnTo>
                <a:lnTo>
                  <a:pt x="1599" y="608"/>
                </a:lnTo>
                <a:lnTo>
                  <a:pt x="1599" y="608"/>
                </a:lnTo>
                <a:lnTo>
                  <a:pt x="1594" y="605"/>
                </a:lnTo>
                <a:lnTo>
                  <a:pt x="1586" y="600"/>
                </a:lnTo>
                <a:lnTo>
                  <a:pt x="1583" y="596"/>
                </a:lnTo>
                <a:lnTo>
                  <a:pt x="1583" y="592"/>
                </a:lnTo>
                <a:lnTo>
                  <a:pt x="1586" y="589"/>
                </a:lnTo>
                <a:lnTo>
                  <a:pt x="1592" y="584"/>
                </a:lnTo>
                <a:lnTo>
                  <a:pt x="1592" y="584"/>
                </a:lnTo>
                <a:close/>
                <a:moveTo>
                  <a:pt x="1875" y="572"/>
                </a:moveTo>
                <a:lnTo>
                  <a:pt x="1875" y="572"/>
                </a:lnTo>
                <a:lnTo>
                  <a:pt x="1886" y="575"/>
                </a:lnTo>
                <a:lnTo>
                  <a:pt x="1894" y="580"/>
                </a:lnTo>
                <a:lnTo>
                  <a:pt x="1899" y="583"/>
                </a:lnTo>
                <a:lnTo>
                  <a:pt x="1904" y="588"/>
                </a:lnTo>
                <a:lnTo>
                  <a:pt x="1907" y="591"/>
                </a:lnTo>
                <a:lnTo>
                  <a:pt x="1910" y="592"/>
                </a:lnTo>
                <a:lnTo>
                  <a:pt x="1917" y="594"/>
                </a:lnTo>
                <a:lnTo>
                  <a:pt x="1925" y="594"/>
                </a:lnTo>
                <a:lnTo>
                  <a:pt x="1925" y="594"/>
                </a:lnTo>
                <a:lnTo>
                  <a:pt x="1944" y="592"/>
                </a:lnTo>
                <a:lnTo>
                  <a:pt x="1957" y="594"/>
                </a:lnTo>
                <a:lnTo>
                  <a:pt x="1962" y="596"/>
                </a:lnTo>
                <a:lnTo>
                  <a:pt x="1966" y="597"/>
                </a:lnTo>
                <a:lnTo>
                  <a:pt x="1976" y="605"/>
                </a:lnTo>
                <a:lnTo>
                  <a:pt x="1976" y="605"/>
                </a:lnTo>
                <a:lnTo>
                  <a:pt x="1981" y="612"/>
                </a:lnTo>
                <a:lnTo>
                  <a:pt x="1984" y="620"/>
                </a:lnTo>
                <a:lnTo>
                  <a:pt x="1989" y="634"/>
                </a:lnTo>
                <a:lnTo>
                  <a:pt x="1991" y="642"/>
                </a:lnTo>
                <a:lnTo>
                  <a:pt x="1994" y="647"/>
                </a:lnTo>
                <a:lnTo>
                  <a:pt x="1999" y="650"/>
                </a:lnTo>
                <a:lnTo>
                  <a:pt x="2003" y="650"/>
                </a:lnTo>
                <a:lnTo>
                  <a:pt x="2003" y="650"/>
                </a:lnTo>
                <a:lnTo>
                  <a:pt x="2026" y="644"/>
                </a:lnTo>
                <a:lnTo>
                  <a:pt x="2055" y="634"/>
                </a:lnTo>
                <a:lnTo>
                  <a:pt x="2066" y="628"/>
                </a:lnTo>
                <a:lnTo>
                  <a:pt x="2074" y="623"/>
                </a:lnTo>
                <a:lnTo>
                  <a:pt x="2077" y="621"/>
                </a:lnTo>
                <a:lnTo>
                  <a:pt x="2077" y="620"/>
                </a:lnTo>
                <a:lnTo>
                  <a:pt x="2076" y="618"/>
                </a:lnTo>
                <a:lnTo>
                  <a:pt x="2072" y="618"/>
                </a:lnTo>
                <a:lnTo>
                  <a:pt x="2072" y="618"/>
                </a:lnTo>
                <a:lnTo>
                  <a:pt x="2066" y="615"/>
                </a:lnTo>
                <a:lnTo>
                  <a:pt x="2063" y="610"/>
                </a:lnTo>
                <a:lnTo>
                  <a:pt x="2061" y="604"/>
                </a:lnTo>
                <a:lnTo>
                  <a:pt x="2061" y="597"/>
                </a:lnTo>
                <a:lnTo>
                  <a:pt x="2060" y="591"/>
                </a:lnTo>
                <a:lnTo>
                  <a:pt x="2058" y="584"/>
                </a:lnTo>
                <a:lnTo>
                  <a:pt x="2053" y="580"/>
                </a:lnTo>
                <a:lnTo>
                  <a:pt x="2045" y="576"/>
                </a:lnTo>
                <a:lnTo>
                  <a:pt x="2045" y="576"/>
                </a:lnTo>
                <a:lnTo>
                  <a:pt x="2039" y="573"/>
                </a:lnTo>
                <a:lnTo>
                  <a:pt x="2039" y="572"/>
                </a:lnTo>
                <a:lnTo>
                  <a:pt x="2039" y="570"/>
                </a:lnTo>
                <a:lnTo>
                  <a:pt x="2044" y="565"/>
                </a:lnTo>
                <a:lnTo>
                  <a:pt x="2052" y="560"/>
                </a:lnTo>
                <a:lnTo>
                  <a:pt x="2069" y="551"/>
                </a:lnTo>
                <a:lnTo>
                  <a:pt x="2077" y="544"/>
                </a:lnTo>
                <a:lnTo>
                  <a:pt x="2079" y="541"/>
                </a:lnTo>
                <a:lnTo>
                  <a:pt x="2080" y="539"/>
                </a:lnTo>
                <a:lnTo>
                  <a:pt x="2080" y="539"/>
                </a:lnTo>
                <a:lnTo>
                  <a:pt x="2082" y="535"/>
                </a:lnTo>
                <a:lnTo>
                  <a:pt x="2085" y="533"/>
                </a:lnTo>
                <a:lnTo>
                  <a:pt x="2088" y="536"/>
                </a:lnTo>
                <a:lnTo>
                  <a:pt x="2093" y="539"/>
                </a:lnTo>
                <a:lnTo>
                  <a:pt x="2101" y="552"/>
                </a:lnTo>
                <a:lnTo>
                  <a:pt x="2106" y="560"/>
                </a:lnTo>
                <a:lnTo>
                  <a:pt x="2108" y="568"/>
                </a:lnTo>
                <a:lnTo>
                  <a:pt x="2108" y="568"/>
                </a:lnTo>
                <a:lnTo>
                  <a:pt x="2109" y="576"/>
                </a:lnTo>
                <a:lnTo>
                  <a:pt x="2108" y="581"/>
                </a:lnTo>
                <a:lnTo>
                  <a:pt x="2105" y="589"/>
                </a:lnTo>
                <a:lnTo>
                  <a:pt x="2105" y="594"/>
                </a:lnTo>
                <a:lnTo>
                  <a:pt x="2106" y="597"/>
                </a:lnTo>
                <a:lnTo>
                  <a:pt x="2109" y="600"/>
                </a:lnTo>
                <a:lnTo>
                  <a:pt x="2114" y="605"/>
                </a:lnTo>
                <a:lnTo>
                  <a:pt x="2114" y="605"/>
                </a:lnTo>
                <a:lnTo>
                  <a:pt x="2129" y="615"/>
                </a:lnTo>
                <a:lnTo>
                  <a:pt x="2141" y="620"/>
                </a:lnTo>
                <a:lnTo>
                  <a:pt x="2151" y="624"/>
                </a:lnTo>
                <a:lnTo>
                  <a:pt x="2161" y="626"/>
                </a:lnTo>
                <a:lnTo>
                  <a:pt x="2161" y="626"/>
                </a:lnTo>
                <a:lnTo>
                  <a:pt x="2164" y="626"/>
                </a:lnTo>
                <a:lnTo>
                  <a:pt x="2167" y="623"/>
                </a:lnTo>
                <a:lnTo>
                  <a:pt x="2169" y="615"/>
                </a:lnTo>
                <a:lnTo>
                  <a:pt x="2169" y="612"/>
                </a:lnTo>
                <a:lnTo>
                  <a:pt x="2172" y="608"/>
                </a:lnTo>
                <a:lnTo>
                  <a:pt x="2175" y="607"/>
                </a:lnTo>
                <a:lnTo>
                  <a:pt x="2180" y="608"/>
                </a:lnTo>
                <a:lnTo>
                  <a:pt x="2180" y="608"/>
                </a:lnTo>
                <a:lnTo>
                  <a:pt x="2191" y="615"/>
                </a:lnTo>
                <a:lnTo>
                  <a:pt x="2204" y="623"/>
                </a:lnTo>
                <a:lnTo>
                  <a:pt x="2207" y="628"/>
                </a:lnTo>
                <a:lnTo>
                  <a:pt x="2210" y="633"/>
                </a:lnTo>
                <a:lnTo>
                  <a:pt x="2212" y="637"/>
                </a:lnTo>
                <a:lnTo>
                  <a:pt x="2212" y="641"/>
                </a:lnTo>
                <a:lnTo>
                  <a:pt x="2212" y="641"/>
                </a:lnTo>
                <a:lnTo>
                  <a:pt x="2210" y="642"/>
                </a:lnTo>
                <a:lnTo>
                  <a:pt x="2207" y="644"/>
                </a:lnTo>
                <a:lnTo>
                  <a:pt x="2202" y="645"/>
                </a:lnTo>
                <a:lnTo>
                  <a:pt x="2199" y="647"/>
                </a:lnTo>
                <a:lnTo>
                  <a:pt x="2193" y="650"/>
                </a:lnTo>
                <a:lnTo>
                  <a:pt x="2188" y="655"/>
                </a:lnTo>
                <a:lnTo>
                  <a:pt x="2180" y="663"/>
                </a:lnTo>
                <a:lnTo>
                  <a:pt x="2180" y="663"/>
                </a:lnTo>
                <a:lnTo>
                  <a:pt x="2166" y="682"/>
                </a:lnTo>
                <a:lnTo>
                  <a:pt x="2159" y="689"/>
                </a:lnTo>
                <a:lnTo>
                  <a:pt x="2154" y="692"/>
                </a:lnTo>
                <a:lnTo>
                  <a:pt x="2148" y="695"/>
                </a:lnTo>
                <a:lnTo>
                  <a:pt x="2141" y="695"/>
                </a:lnTo>
                <a:lnTo>
                  <a:pt x="2135" y="694"/>
                </a:lnTo>
                <a:lnTo>
                  <a:pt x="2127" y="689"/>
                </a:lnTo>
                <a:lnTo>
                  <a:pt x="2127" y="689"/>
                </a:lnTo>
                <a:lnTo>
                  <a:pt x="2116" y="684"/>
                </a:lnTo>
                <a:lnTo>
                  <a:pt x="2105" y="679"/>
                </a:lnTo>
                <a:lnTo>
                  <a:pt x="2093" y="677"/>
                </a:lnTo>
                <a:lnTo>
                  <a:pt x="2080" y="676"/>
                </a:lnTo>
                <a:lnTo>
                  <a:pt x="2069" y="677"/>
                </a:lnTo>
                <a:lnTo>
                  <a:pt x="2060" y="679"/>
                </a:lnTo>
                <a:lnTo>
                  <a:pt x="2050" y="682"/>
                </a:lnTo>
                <a:lnTo>
                  <a:pt x="2044" y="687"/>
                </a:lnTo>
                <a:lnTo>
                  <a:pt x="2044" y="687"/>
                </a:lnTo>
                <a:lnTo>
                  <a:pt x="2037" y="692"/>
                </a:lnTo>
                <a:lnTo>
                  <a:pt x="2029" y="695"/>
                </a:lnTo>
                <a:lnTo>
                  <a:pt x="2011" y="703"/>
                </a:lnTo>
                <a:lnTo>
                  <a:pt x="1992" y="710"/>
                </a:lnTo>
                <a:lnTo>
                  <a:pt x="1971" y="714"/>
                </a:lnTo>
                <a:lnTo>
                  <a:pt x="1971" y="714"/>
                </a:lnTo>
                <a:lnTo>
                  <a:pt x="1960" y="716"/>
                </a:lnTo>
                <a:lnTo>
                  <a:pt x="1947" y="716"/>
                </a:lnTo>
                <a:lnTo>
                  <a:pt x="1934" y="716"/>
                </a:lnTo>
                <a:lnTo>
                  <a:pt x="1923" y="714"/>
                </a:lnTo>
                <a:lnTo>
                  <a:pt x="1912" y="713"/>
                </a:lnTo>
                <a:lnTo>
                  <a:pt x="1902" y="710"/>
                </a:lnTo>
                <a:lnTo>
                  <a:pt x="1896" y="706"/>
                </a:lnTo>
                <a:lnTo>
                  <a:pt x="1893" y="703"/>
                </a:lnTo>
                <a:lnTo>
                  <a:pt x="1893" y="703"/>
                </a:lnTo>
                <a:lnTo>
                  <a:pt x="1894" y="700"/>
                </a:lnTo>
                <a:lnTo>
                  <a:pt x="1897" y="695"/>
                </a:lnTo>
                <a:lnTo>
                  <a:pt x="1913" y="689"/>
                </a:lnTo>
                <a:lnTo>
                  <a:pt x="1931" y="682"/>
                </a:lnTo>
                <a:lnTo>
                  <a:pt x="1949" y="677"/>
                </a:lnTo>
                <a:lnTo>
                  <a:pt x="1949" y="677"/>
                </a:lnTo>
                <a:lnTo>
                  <a:pt x="1960" y="676"/>
                </a:lnTo>
                <a:lnTo>
                  <a:pt x="1968" y="674"/>
                </a:lnTo>
                <a:lnTo>
                  <a:pt x="1987" y="677"/>
                </a:lnTo>
                <a:lnTo>
                  <a:pt x="1987" y="677"/>
                </a:lnTo>
                <a:lnTo>
                  <a:pt x="1992" y="677"/>
                </a:lnTo>
                <a:lnTo>
                  <a:pt x="1992" y="677"/>
                </a:lnTo>
                <a:lnTo>
                  <a:pt x="1992" y="676"/>
                </a:lnTo>
                <a:lnTo>
                  <a:pt x="1983" y="669"/>
                </a:lnTo>
                <a:lnTo>
                  <a:pt x="1966" y="665"/>
                </a:lnTo>
                <a:lnTo>
                  <a:pt x="1957" y="661"/>
                </a:lnTo>
                <a:lnTo>
                  <a:pt x="1949" y="661"/>
                </a:lnTo>
                <a:lnTo>
                  <a:pt x="1949" y="661"/>
                </a:lnTo>
                <a:lnTo>
                  <a:pt x="1941" y="661"/>
                </a:lnTo>
                <a:lnTo>
                  <a:pt x="1934" y="663"/>
                </a:lnTo>
                <a:lnTo>
                  <a:pt x="1925" y="668"/>
                </a:lnTo>
                <a:lnTo>
                  <a:pt x="1913" y="673"/>
                </a:lnTo>
                <a:lnTo>
                  <a:pt x="1909" y="674"/>
                </a:lnTo>
                <a:lnTo>
                  <a:pt x="1902" y="674"/>
                </a:lnTo>
                <a:lnTo>
                  <a:pt x="1902" y="674"/>
                </a:lnTo>
                <a:lnTo>
                  <a:pt x="1897" y="674"/>
                </a:lnTo>
                <a:lnTo>
                  <a:pt x="1894" y="671"/>
                </a:lnTo>
                <a:lnTo>
                  <a:pt x="1894" y="666"/>
                </a:lnTo>
                <a:lnTo>
                  <a:pt x="1894" y="661"/>
                </a:lnTo>
                <a:lnTo>
                  <a:pt x="1894" y="657"/>
                </a:lnTo>
                <a:lnTo>
                  <a:pt x="1894" y="655"/>
                </a:lnTo>
                <a:lnTo>
                  <a:pt x="1891" y="653"/>
                </a:lnTo>
                <a:lnTo>
                  <a:pt x="1883" y="657"/>
                </a:lnTo>
                <a:lnTo>
                  <a:pt x="1883" y="657"/>
                </a:lnTo>
                <a:lnTo>
                  <a:pt x="1877" y="661"/>
                </a:lnTo>
                <a:lnTo>
                  <a:pt x="1870" y="666"/>
                </a:lnTo>
                <a:lnTo>
                  <a:pt x="1862" y="674"/>
                </a:lnTo>
                <a:lnTo>
                  <a:pt x="1859" y="677"/>
                </a:lnTo>
                <a:lnTo>
                  <a:pt x="1856" y="679"/>
                </a:lnTo>
                <a:lnTo>
                  <a:pt x="1849" y="681"/>
                </a:lnTo>
                <a:lnTo>
                  <a:pt x="1843" y="679"/>
                </a:lnTo>
                <a:lnTo>
                  <a:pt x="1843" y="679"/>
                </a:lnTo>
                <a:lnTo>
                  <a:pt x="1833" y="677"/>
                </a:lnTo>
                <a:lnTo>
                  <a:pt x="1827" y="674"/>
                </a:lnTo>
                <a:lnTo>
                  <a:pt x="1816" y="669"/>
                </a:lnTo>
                <a:lnTo>
                  <a:pt x="1804" y="663"/>
                </a:lnTo>
                <a:lnTo>
                  <a:pt x="1798" y="661"/>
                </a:lnTo>
                <a:lnTo>
                  <a:pt x="1791" y="661"/>
                </a:lnTo>
                <a:lnTo>
                  <a:pt x="1791" y="661"/>
                </a:lnTo>
                <a:lnTo>
                  <a:pt x="1785" y="660"/>
                </a:lnTo>
                <a:lnTo>
                  <a:pt x="1780" y="657"/>
                </a:lnTo>
                <a:lnTo>
                  <a:pt x="1777" y="652"/>
                </a:lnTo>
                <a:lnTo>
                  <a:pt x="1777" y="645"/>
                </a:lnTo>
                <a:lnTo>
                  <a:pt x="1780" y="639"/>
                </a:lnTo>
                <a:lnTo>
                  <a:pt x="1785" y="633"/>
                </a:lnTo>
                <a:lnTo>
                  <a:pt x="1793" y="626"/>
                </a:lnTo>
                <a:lnTo>
                  <a:pt x="1804" y="621"/>
                </a:lnTo>
                <a:lnTo>
                  <a:pt x="1804" y="621"/>
                </a:lnTo>
                <a:lnTo>
                  <a:pt x="1806" y="616"/>
                </a:lnTo>
                <a:lnTo>
                  <a:pt x="1809" y="607"/>
                </a:lnTo>
                <a:lnTo>
                  <a:pt x="1812" y="602"/>
                </a:lnTo>
                <a:lnTo>
                  <a:pt x="1817" y="597"/>
                </a:lnTo>
                <a:lnTo>
                  <a:pt x="1822" y="592"/>
                </a:lnTo>
                <a:lnTo>
                  <a:pt x="1830" y="592"/>
                </a:lnTo>
                <a:lnTo>
                  <a:pt x="1830" y="592"/>
                </a:lnTo>
                <a:lnTo>
                  <a:pt x="1838" y="591"/>
                </a:lnTo>
                <a:lnTo>
                  <a:pt x="1841" y="588"/>
                </a:lnTo>
                <a:lnTo>
                  <a:pt x="1844" y="583"/>
                </a:lnTo>
                <a:lnTo>
                  <a:pt x="1846" y="578"/>
                </a:lnTo>
                <a:lnTo>
                  <a:pt x="1849" y="573"/>
                </a:lnTo>
                <a:lnTo>
                  <a:pt x="1854" y="570"/>
                </a:lnTo>
                <a:lnTo>
                  <a:pt x="1862" y="570"/>
                </a:lnTo>
                <a:lnTo>
                  <a:pt x="1875" y="572"/>
                </a:lnTo>
                <a:lnTo>
                  <a:pt x="1875" y="572"/>
                </a:lnTo>
                <a:close/>
                <a:moveTo>
                  <a:pt x="2395" y="888"/>
                </a:moveTo>
                <a:lnTo>
                  <a:pt x="2395" y="888"/>
                </a:lnTo>
                <a:lnTo>
                  <a:pt x="2371" y="886"/>
                </a:lnTo>
                <a:lnTo>
                  <a:pt x="2355" y="885"/>
                </a:lnTo>
                <a:lnTo>
                  <a:pt x="2355" y="885"/>
                </a:lnTo>
                <a:lnTo>
                  <a:pt x="2352" y="885"/>
                </a:lnTo>
                <a:lnTo>
                  <a:pt x="2349" y="881"/>
                </a:lnTo>
                <a:lnTo>
                  <a:pt x="2340" y="870"/>
                </a:lnTo>
                <a:lnTo>
                  <a:pt x="2332" y="860"/>
                </a:lnTo>
                <a:lnTo>
                  <a:pt x="2329" y="859"/>
                </a:lnTo>
                <a:lnTo>
                  <a:pt x="2324" y="857"/>
                </a:lnTo>
                <a:lnTo>
                  <a:pt x="2324" y="857"/>
                </a:lnTo>
                <a:lnTo>
                  <a:pt x="2323" y="852"/>
                </a:lnTo>
                <a:lnTo>
                  <a:pt x="2320" y="843"/>
                </a:lnTo>
                <a:lnTo>
                  <a:pt x="2320" y="838"/>
                </a:lnTo>
                <a:lnTo>
                  <a:pt x="2320" y="833"/>
                </a:lnTo>
                <a:lnTo>
                  <a:pt x="2323" y="830"/>
                </a:lnTo>
                <a:lnTo>
                  <a:pt x="2329" y="830"/>
                </a:lnTo>
                <a:lnTo>
                  <a:pt x="2329" y="830"/>
                </a:lnTo>
                <a:lnTo>
                  <a:pt x="2344" y="833"/>
                </a:lnTo>
                <a:lnTo>
                  <a:pt x="2353" y="838"/>
                </a:lnTo>
                <a:lnTo>
                  <a:pt x="2363" y="843"/>
                </a:lnTo>
                <a:lnTo>
                  <a:pt x="2371" y="846"/>
                </a:lnTo>
                <a:lnTo>
                  <a:pt x="2371" y="846"/>
                </a:lnTo>
                <a:lnTo>
                  <a:pt x="2381" y="846"/>
                </a:lnTo>
                <a:lnTo>
                  <a:pt x="2389" y="844"/>
                </a:lnTo>
                <a:lnTo>
                  <a:pt x="2393" y="841"/>
                </a:lnTo>
                <a:lnTo>
                  <a:pt x="2397" y="838"/>
                </a:lnTo>
                <a:lnTo>
                  <a:pt x="2398" y="835"/>
                </a:lnTo>
                <a:lnTo>
                  <a:pt x="2398" y="830"/>
                </a:lnTo>
                <a:lnTo>
                  <a:pt x="2398" y="830"/>
                </a:lnTo>
                <a:lnTo>
                  <a:pt x="2401" y="820"/>
                </a:lnTo>
                <a:lnTo>
                  <a:pt x="2403" y="811"/>
                </a:lnTo>
                <a:lnTo>
                  <a:pt x="2403" y="807"/>
                </a:lnTo>
                <a:lnTo>
                  <a:pt x="2401" y="806"/>
                </a:lnTo>
                <a:lnTo>
                  <a:pt x="2397" y="804"/>
                </a:lnTo>
                <a:lnTo>
                  <a:pt x="2390" y="804"/>
                </a:lnTo>
                <a:lnTo>
                  <a:pt x="2390" y="804"/>
                </a:lnTo>
                <a:lnTo>
                  <a:pt x="2382" y="806"/>
                </a:lnTo>
                <a:lnTo>
                  <a:pt x="2377" y="809"/>
                </a:lnTo>
                <a:lnTo>
                  <a:pt x="2374" y="812"/>
                </a:lnTo>
                <a:lnTo>
                  <a:pt x="2373" y="814"/>
                </a:lnTo>
                <a:lnTo>
                  <a:pt x="2371" y="816"/>
                </a:lnTo>
                <a:lnTo>
                  <a:pt x="2371" y="816"/>
                </a:lnTo>
                <a:lnTo>
                  <a:pt x="2366" y="807"/>
                </a:lnTo>
                <a:lnTo>
                  <a:pt x="2366" y="807"/>
                </a:lnTo>
                <a:lnTo>
                  <a:pt x="2365" y="799"/>
                </a:lnTo>
                <a:lnTo>
                  <a:pt x="2363" y="793"/>
                </a:lnTo>
                <a:lnTo>
                  <a:pt x="2363" y="788"/>
                </a:lnTo>
                <a:lnTo>
                  <a:pt x="2365" y="783"/>
                </a:lnTo>
                <a:lnTo>
                  <a:pt x="2366" y="780"/>
                </a:lnTo>
                <a:lnTo>
                  <a:pt x="2369" y="777"/>
                </a:lnTo>
                <a:lnTo>
                  <a:pt x="2376" y="774"/>
                </a:lnTo>
                <a:lnTo>
                  <a:pt x="2376" y="774"/>
                </a:lnTo>
                <a:lnTo>
                  <a:pt x="2384" y="771"/>
                </a:lnTo>
                <a:lnTo>
                  <a:pt x="2392" y="767"/>
                </a:lnTo>
                <a:lnTo>
                  <a:pt x="2400" y="763"/>
                </a:lnTo>
                <a:lnTo>
                  <a:pt x="2406" y="761"/>
                </a:lnTo>
                <a:lnTo>
                  <a:pt x="2406" y="761"/>
                </a:lnTo>
                <a:lnTo>
                  <a:pt x="2408" y="761"/>
                </a:lnTo>
                <a:lnTo>
                  <a:pt x="2411" y="763"/>
                </a:lnTo>
                <a:lnTo>
                  <a:pt x="2416" y="769"/>
                </a:lnTo>
                <a:lnTo>
                  <a:pt x="2421" y="774"/>
                </a:lnTo>
                <a:lnTo>
                  <a:pt x="2426" y="774"/>
                </a:lnTo>
                <a:lnTo>
                  <a:pt x="2429" y="774"/>
                </a:lnTo>
                <a:lnTo>
                  <a:pt x="2429" y="774"/>
                </a:lnTo>
                <a:lnTo>
                  <a:pt x="2434" y="772"/>
                </a:lnTo>
                <a:lnTo>
                  <a:pt x="2437" y="771"/>
                </a:lnTo>
                <a:lnTo>
                  <a:pt x="2445" y="764"/>
                </a:lnTo>
                <a:lnTo>
                  <a:pt x="2454" y="758"/>
                </a:lnTo>
                <a:lnTo>
                  <a:pt x="2459" y="755"/>
                </a:lnTo>
                <a:lnTo>
                  <a:pt x="2464" y="753"/>
                </a:lnTo>
                <a:lnTo>
                  <a:pt x="2464" y="753"/>
                </a:lnTo>
                <a:lnTo>
                  <a:pt x="2475" y="753"/>
                </a:lnTo>
                <a:lnTo>
                  <a:pt x="2487" y="756"/>
                </a:lnTo>
                <a:lnTo>
                  <a:pt x="2503" y="763"/>
                </a:lnTo>
                <a:lnTo>
                  <a:pt x="2503" y="763"/>
                </a:lnTo>
                <a:lnTo>
                  <a:pt x="2504" y="764"/>
                </a:lnTo>
                <a:lnTo>
                  <a:pt x="2506" y="766"/>
                </a:lnTo>
                <a:lnTo>
                  <a:pt x="2506" y="771"/>
                </a:lnTo>
                <a:lnTo>
                  <a:pt x="2504" y="779"/>
                </a:lnTo>
                <a:lnTo>
                  <a:pt x="2503" y="788"/>
                </a:lnTo>
                <a:lnTo>
                  <a:pt x="2503" y="788"/>
                </a:lnTo>
                <a:lnTo>
                  <a:pt x="2501" y="793"/>
                </a:lnTo>
                <a:lnTo>
                  <a:pt x="2499" y="796"/>
                </a:lnTo>
                <a:lnTo>
                  <a:pt x="2490" y="801"/>
                </a:lnTo>
                <a:lnTo>
                  <a:pt x="2479" y="807"/>
                </a:lnTo>
                <a:lnTo>
                  <a:pt x="2474" y="809"/>
                </a:lnTo>
                <a:lnTo>
                  <a:pt x="2471" y="814"/>
                </a:lnTo>
                <a:lnTo>
                  <a:pt x="2471" y="814"/>
                </a:lnTo>
                <a:lnTo>
                  <a:pt x="2467" y="822"/>
                </a:lnTo>
                <a:lnTo>
                  <a:pt x="2466" y="827"/>
                </a:lnTo>
                <a:lnTo>
                  <a:pt x="2467" y="832"/>
                </a:lnTo>
                <a:lnTo>
                  <a:pt x="2472" y="835"/>
                </a:lnTo>
                <a:lnTo>
                  <a:pt x="2472" y="835"/>
                </a:lnTo>
                <a:lnTo>
                  <a:pt x="2480" y="835"/>
                </a:lnTo>
                <a:lnTo>
                  <a:pt x="2488" y="833"/>
                </a:lnTo>
                <a:lnTo>
                  <a:pt x="2496" y="832"/>
                </a:lnTo>
                <a:lnTo>
                  <a:pt x="2501" y="833"/>
                </a:lnTo>
                <a:lnTo>
                  <a:pt x="2506" y="835"/>
                </a:lnTo>
                <a:lnTo>
                  <a:pt x="2506" y="835"/>
                </a:lnTo>
                <a:lnTo>
                  <a:pt x="2514" y="840"/>
                </a:lnTo>
                <a:lnTo>
                  <a:pt x="2520" y="846"/>
                </a:lnTo>
                <a:lnTo>
                  <a:pt x="2525" y="854"/>
                </a:lnTo>
                <a:lnTo>
                  <a:pt x="2528" y="862"/>
                </a:lnTo>
                <a:lnTo>
                  <a:pt x="2528" y="862"/>
                </a:lnTo>
                <a:lnTo>
                  <a:pt x="2530" y="872"/>
                </a:lnTo>
                <a:lnTo>
                  <a:pt x="2530" y="885"/>
                </a:lnTo>
                <a:lnTo>
                  <a:pt x="2528" y="896"/>
                </a:lnTo>
                <a:lnTo>
                  <a:pt x="2527" y="899"/>
                </a:lnTo>
                <a:lnTo>
                  <a:pt x="2523" y="904"/>
                </a:lnTo>
                <a:lnTo>
                  <a:pt x="2523" y="904"/>
                </a:lnTo>
                <a:lnTo>
                  <a:pt x="2520" y="907"/>
                </a:lnTo>
                <a:lnTo>
                  <a:pt x="2515" y="909"/>
                </a:lnTo>
                <a:lnTo>
                  <a:pt x="2506" y="910"/>
                </a:lnTo>
                <a:lnTo>
                  <a:pt x="2495" y="913"/>
                </a:lnTo>
                <a:lnTo>
                  <a:pt x="2488" y="917"/>
                </a:lnTo>
                <a:lnTo>
                  <a:pt x="2482" y="920"/>
                </a:lnTo>
                <a:lnTo>
                  <a:pt x="2482" y="920"/>
                </a:lnTo>
                <a:lnTo>
                  <a:pt x="2477" y="925"/>
                </a:lnTo>
                <a:lnTo>
                  <a:pt x="2472" y="930"/>
                </a:lnTo>
                <a:lnTo>
                  <a:pt x="2466" y="938"/>
                </a:lnTo>
                <a:lnTo>
                  <a:pt x="2462" y="941"/>
                </a:lnTo>
                <a:lnTo>
                  <a:pt x="2459" y="942"/>
                </a:lnTo>
                <a:lnTo>
                  <a:pt x="2454" y="942"/>
                </a:lnTo>
                <a:lnTo>
                  <a:pt x="2450" y="941"/>
                </a:lnTo>
                <a:lnTo>
                  <a:pt x="2450" y="941"/>
                </a:lnTo>
                <a:lnTo>
                  <a:pt x="2445" y="938"/>
                </a:lnTo>
                <a:lnTo>
                  <a:pt x="2442" y="933"/>
                </a:lnTo>
                <a:lnTo>
                  <a:pt x="2437" y="923"/>
                </a:lnTo>
                <a:lnTo>
                  <a:pt x="2432" y="912"/>
                </a:lnTo>
                <a:lnTo>
                  <a:pt x="2429" y="907"/>
                </a:lnTo>
                <a:lnTo>
                  <a:pt x="2424" y="904"/>
                </a:lnTo>
                <a:lnTo>
                  <a:pt x="2424" y="904"/>
                </a:lnTo>
                <a:lnTo>
                  <a:pt x="2416" y="897"/>
                </a:lnTo>
                <a:lnTo>
                  <a:pt x="2411" y="893"/>
                </a:lnTo>
                <a:lnTo>
                  <a:pt x="2405" y="889"/>
                </a:lnTo>
                <a:lnTo>
                  <a:pt x="2395" y="888"/>
                </a:lnTo>
                <a:lnTo>
                  <a:pt x="2395" y="888"/>
                </a:lnTo>
                <a:close/>
                <a:moveTo>
                  <a:pt x="2204" y="369"/>
                </a:moveTo>
                <a:lnTo>
                  <a:pt x="2223" y="361"/>
                </a:lnTo>
                <a:lnTo>
                  <a:pt x="2267" y="356"/>
                </a:lnTo>
                <a:lnTo>
                  <a:pt x="2267" y="356"/>
                </a:lnTo>
                <a:lnTo>
                  <a:pt x="2270" y="361"/>
                </a:lnTo>
                <a:lnTo>
                  <a:pt x="2275" y="369"/>
                </a:lnTo>
                <a:lnTo>
                  <a:pt x="2281" y="379"/>
                </a:lnTo>
                <a:lnTo>
                  <a:pt x="2286" y="382"/>
                </a:lnTo>
                <a:lnTo>
                  <a:pt x="2291" y="384"/>
                </a:lnTo>
                <a:lnTo>
                  <a:pt x="2291" y="384"/>
                </a:lnTo>
                <a:lnTo>
                  <a:pt x="2294" y="384"/>
                </a:lnTo>
                <a:lnTo>
                  <a:pt x="2296" y="380"/>
                </a:lnTo>
                <a:lnTo>
                  <a:pt x="2299" y="376"/>
                </a:lnTo>
                <a:lnTo>
                  <a:pt x="2300" y="372"/>
                </a:lnTo>
                <a:lnTo>
                  <a:pt x="2304" y="371"/>
                </a:lnTo>
                <a:lnTo>
                  <a:pt x="2308" y="371"/>
                </a:lnTo>
                <a:lnTo>
                  <a:pt x="2316" y="372"/>
                </a:lnTo>
                <a:lnTo>
                  <a:pt x="2316" y="372"/>
                </a:lnTo>
                <a:lnTo>
                  <a:pt x="2324" y="374"/>
                </a:lnTo>
                <a:lnTo>
                  <a:pt x="2331" y="376"/>
                </a:lnTo>
                <a:lnTo>
                  <a:pt x="2344" y="376"/>
                </a:lnTo>
                <a:lnTo>
                  <a:pt x="2355" y="376"/>
                </a:lnTo>
                <a:lnTo>
                  <a:pt x="2360" y="377"/>
                </a:lnTo>
                <a:lnTo>
                  <a:pt x="2365" y="379"/>
                </a:lnTo>
                <a:lnTo>
                  <a:pt x="2365" y="379"/>
                </a:lnTo>
                <a:lnTo>
                  <a:pt x="2371" y="385"/>
                </a:lnTo>
                <a:lnTo>
                  <a:pt x="2376" y="392"/>
                </a:lnTo>
                <a:lnTo>
                  <a:pt x="2381" y="398"/>
                </a:lnTo>
                <a:lnTo>
                  <a:pt x="2387" y="405"/>
                </a:lnTo>
                <a:lnTo>
                  <a:pt x="2387" y="405"/>
                </a:lnTo>
                <a:lnTo>
                  <a:pt x="2392" y="408"/>
                </a:lnTo>
                <a:lnTo>
                  <a:pt x="2398" y="409"/>
                </a:lnTo>
                <a:lnTo>
                  <a:pt x="2410" y="411"/>
                </a:lnTo>
                <a:lnTo>
                  <a:pt x="2421" y="413"/>
                </a:lnTo>
                <a:lnTo>
                  <a:pt x="2424" y="416"/>
                </a:lnTo>
                <a:lnTo>
                  <a:pt x="2427" y="419"/>
                </a:lnTo>
                <a:lnTo>
                  <a:pt x="2427" y="419"/>
                </a:lnTo>
                <a:lnTo>
                  <a:pt x="2427" y="422"/>
                </a:lnTo>
                <a:lnTo>
                  <a:pt x="2426" y="427"/>
                </a:lnTo>
                <a:lnTo>
                  <a:pt x="2421" y="435"/>
                </a:lnTo>
                <a:lnTo>
                  <a:pt x="2418" y="438"/>
                </a:lnTo>
                <a:lnTo>
                  <a:pt x="2416" y="443"/>
                </a:lnTo>
                <a:lnTo>
                  <a:pt x="2418" y="450"/>
                </a:lnTo>
                <a:lnTo>
                  <a:pt x="2422" y="456"/>
                </a:lnTo>
                <a:lnTo>
                  <a:pt x="2422" y="456"/>
                </a:lnTo>
                <a:lnTo>
                  <a:pt x="2427" y="462"/>
                </a:lnTo>
                <a:lnTo>
                  <a:pt x="2429" y="469"/>
                </a:lnTo>
                <a:lnTo>
                  <a:pt x="2429" y="475"/>
                </a:lnTo>
                <a:lnTo>
                  <a:pt x="2427" y="482"/>
                </a:lnTo>
                <a:lnTo>
                  <a:pt x="2424" y="485"/>
                </a:lnTo>
                <a:lnTo>
                  <a:pt x="2419" y="488"/>
                </a:lnTo>
                <a:lnTo>
                  <a:pt x="2413" y="488"/>
                </a:lnTo>
                <a:lnTo>
                  <a:pt x="2406" y="486"/>
                </a:lnTo>
                <a:lnTo>
                  <a:pt x="2406" y="486"/>
                </a:lnTo>
                <a:lnTo>
                  <a:pt x="2400" y="482"/>
                </a:lnTo>
                <a:lnTo>
                  <a:pt x="2393" y="477"/>
                </a:lnTo>
                <a:lnTo>
                  <a:pt x="2387" y="464"/>
                </a:lnTo>
                <a:lnTo>
                  <a:pt x="2381" y="453"/>
                </a:lnTo>
                <a:lnTo>
                  <a:pt x="2376" y="448"/>
                </a:lnTo>
                <a:lnTo>
                  <a:pt x="2369" y="445"/>
                </a:lnTo>
                <a:lnTo>
                  <a:pt x="2369" y="445"/>
                </a:lnTo>
                <a:lnTo>
                  <a:pt x="2355" y="438"/>
                </a:lnTo>
                <a:lnTo>
                  <a:pt x="2342" y="437"/>
                </a:lnTo>
                <a:lnTo>
                  <a:pt x="2331" y="437"/>
                </a:lnTo>
                <a:lnTo>
                  <a:pt x="2320" y="440"/>
                </a:lnTo>
                <a:lnTo>
                  <a:pt x="2320" y="440"/>
                </a:lnTo>
                <a:lnTo>
                  <a:pt x="2315" y="440"/>
                </a:lnTo>
                <a:lnTo>
                  <a:pt x="2308" y="440"/>
                </a:lnTo>
                <a:lnTo>
                  <a:pt x="2294" y="437"/>
                </a:lnTo>
                <a:lnTo>
                  <a:pt x="2281" y="432"/>
                </a:lnTo>
                <a:lnTo>
                  <a:pt x="2271" y="430"/>
                </a:lnTo>
                <a:lnTo>
                  <a:pt x="2271" y="430"/>
                </a:lnTo>
                <a:lnTo>
                  <a:pt x="2268" y="432"/>
                </a:lnTo>
                <a:lnTo>
                  <a:pt x="2265" y="433"/>
                </a:lnTo>
                <a:lnTo>
                  <a:pt x="2257" y="440"/>
                </a:lnTo>
                <a:lnTo>
                  <a:pt x="2252" y="443"/>
                </a:lnTo>
                <a:lnTo>
                  <a:pt x="2246" y="443"/>
                </a:lnTo>
                <a:lnTo>
                  <a:pt x="2241" y="443"/>
                </a:lnTo>
                <a:lnTo>
                  <a:pt x="2235" y="440"/>
                </a:lnTo>
                <a:lnTo>
                  <a:pt x="2235" y="440"/>
                </a:lnTo>
                <a:lnTo>
                  <a:pt x="2230" y="433"/>
                </a:lnTo>
                <a:lnTo>
                  <a:pt x="2225" y="429"/>
                </a:lnTo>
                <a:lnTo>
                  <a:pt x="2223" y="424"/>
                </a:lnTo>
                <a:lnTo>
                  <a:pt x="2222" y="419"/>
                </a:lnTo>
                <a:lnTo>
                  <a:pt x="2222" y="416"/>
                </a:lnTo>
                <a:lnTo>
                  <a:pt x="2225" y="413"/>
                </a:lnTo>
                <a:lnTo>
                  <a:pt x="2228" y="409"/>
                </a:lnTo>
                <a:lnTo>
                  <a:pt x="2235" y="409"/>
                </a:lnTo>
                <a:lnTo>
                  <a:pt x="2235" y="409"/>
                </a:lnTo>
                <a:lnTo>
                  <a:pt x="2249" y="411"/>
                </a:lnTo>
                <a:lnTo>
                  <a:pt x="2262" y="413"/>
                </a:lnTo>
                <a:lnTo>
                  <a:pt x="2273" y="413"/>
                </a:lnTo>
                <a:lnTo>
                  <a:pt x="2275" y="413"/>
                </a:lnTo>
                <a:lnTo>
                  <a:pt x="2276" y="409"/>
                </a:lnTo>
                <a:lnTo>
                  <a:pt x="2276" y="409"/>
                </a:lnTo>
                <a:lnTo>
                  <a:pt x="2275" y="406"/>
                </a:lnTo>
                <a:lnTo>
                  <a:pt x="2273" y="401"/>
                </a:lnTo>
                <a:lnTo>
                  <a:pt x="2263" y="395"/>
                </a:lnTo>
                <a:lnTo>
                  <a:pt x="2254" y="390"/>
                </a:lnTo>
                <a:lnTo>
                  <a:pt x="2246" y="387"/>
                </a:lnTo>
                <a:lnTo>
                  <a:pt x="2246" y="387"/>
                </a:lnTo>
                <a:lnTo>
                  <a:pt x="2236" y="385"/>
                </a:lnTo>
                <a:lnTo>
                  <a:pt x="2220" y="384"/>
                </a:lnTo>
                <a:lnTo>
                  <a:pt x="2212" y="382"/>
                </a:lnTo>
                <a:lnTo>
                  <a:pt x="2206" y="380"/>
                </a:lnTo>
                <a:lnTo>
                  <a:pt x="2204" y="379"/>
                </a:lnTo>
                <a:lnTo>
                  <a:pt x="2204" y="376"/>
                </a:lnTo>
                <a:lnTo>
                  <a:pt x="2204" y="372"/>
                </a:lnTo>
                <a:lnTo>
                  <a:pt x="2204" y="369"/>
                </a:lnTo>
                <a:lnTo>
                  <a:pt x="2204" y="369"/>
                </a:lnTo>
                <a:close/>
                <a:moveTo>
                  <a:pt x="2461" y="408"/>
                </a:moveTo>
                <a:lnTo>
                  <a:pt x="2461" y="408"/>
                </a:lnTo>
                <a:lnTo>
                  <a:pt x="2461" y="405"/>
                </a:lnTo>
                <a:lnTo>
                  <a:pt x="2462" y="398"/>
                </a:lnTo>
                <a:lnTo>
                  <a:pt x="2464" y="395"/>
                </a:lnTo>
                <a:lnTo>
                  <a:pt x="2467" y="393"/>
                </a:lnTo>
                <a:lnTo>
                  <a:pt x="2474" y="392"/>
                </a:lnTo>
                <a:lnTo>
                  <a:pt x="2480" y="393"/>
                </a:lnTo>
                <a:lnTo>
                  <a:pt x="2480" y="393"/>
                </a:lnTo>
                <a:lnTo>
                  <a:pt x="2487" y="395"/>
                </a:lnTo>
                <a:lnTo>
                  <a:pt x="2495" y="395"/>
                </a:lnTo>
                <a:lnTo>
                  <a:pt x="2506" y="393"/>
                </a:lnTo>
                <a:lnTo>
                  <a:pt x="2517" y="393"/>
                </a:lnTo>
                <a:lnTo>
                  <a:pt x="2523" y="395"/>
                </a:lnTo>
                <a:lnTo>
                  <a:pt x="2528" y="398"/>
                </a:lnTo>
                <a:lnTo>
                  <a:pt x="2528" y="398"/>
                </a:lnTo>
                <a:lnTo>
                  <a:pt x="2533" y="401"/>
                </a:lnTo>
                <a:lnTo>
                  <a:pt x="2536" y="406"/>
                </a:lnTo>
                <a:lnTo>
                  <a:pt x="2541" y="414"/>
                </a:lnTo>
                <a:lnTo>
                  <a:pt x="2544" y="417"/>
                </a:lnTo>
                <a:lnTo>
                  <a:pt x="2548" y="422"/>
                </a:lnTo>
                <a:lnTo>
                  <a:pt x="2552" y="424"/>
                </a:lnTo>
                <a:lnTo>
                  <a:pt x="2559" y="425"/>
                </a:lnTo>
                <a:lnTo>
                  <a:pt x="2559" y="425"/>
                </a:lnTo>
                <a:lnTo>
                  <a:pt x="2570" y="427"/>
                </a:lnTo>
                <a:lnTo>
                  <a:pt x="2580" y="429"/>
                </a:lnTo>
                <a:lnTo>
                  <a:pt x="2586" y="432"/>
                </a:lnTo>
                <a:lnTo>
                  <a:pt x="2588" y="433"/>
                </a:lnTo>
                <a:lnTo>
                  <a:pt x="2588" y="437"/>
                </a:lnTo>
                <a:lnTo>
                  <a:pt x="2588" y="437"/>
                </a:lnTo>
                <a:lnTo>
                  <a:pt x="2586" y="443"/>
                </a:lnTo>
                <a:lnTo>
                  <a:pt x="2583" y="450"/>
                </a:lnTo>
                <a:lnTo>
                  <a:pt x="2581" y="456"/>
                </a:lnTo>
                <a:lnTo>
                  <a:pt x="2580" y="466"/>
                </a:lnTo>
                <a:lnTo>
                  <a:pt x="2580" y="466"/>
                </a:lnTo>
                <a:lnTo>
                  <a:pt x="2578" y="469"/>
                </a:lnTo>
                <a:lnTo>
                  <a:pt x="2575" y="472"/>
                </a:lnTo>
                <a:lnTo>
                  <a:pt x="2572" y="474"/>
                </a:lnTo>
                <a:lnTo>
                  <a:pt x="2565" y="475"/>
                </a:lnTo>
                <a:lnTo>
                  <a:pt x="2554" y="475"/>
                </a:lnTo>
                <a:lnTo>
                  <a:pt x="2543" y="474"/>
                </a:lnTo>
                <a:lnTo>
                  <a:pt x="2543" y="474"/>
                </a:lnTo>
                <a:lnTo>
                  <a:pt x="2533" y="475"/>
                </a:lnTo>
                <a:lnTo>
                  <a:pt x="2527" y="477"/>
                </a:lnTo>
                <a:lnTo>
                  <a:pt x="2512" y="482"/>
                </a:lnTo>
                <a:lnTo>
                  <a:pt x="2512" y="482"/>
                </a:lnTo>
                <a:lnTo>
                  <a:pt x="2507" y="480"/>
                </a:lnTo>
                <a:lnTo>
                  <a:pt x="2504" y="477"/>
                </a:lnTo>
                <a:lnTo>
                  <a:pt x="2503" y="472"/>
                </a:lnTo>
                <a:lnTo>
                  <a:pt x="2499" y="467"/>
                </a:lnTo>
                <a:lnTo>
                  <a:pt x="2496" y="456"/>
                </a:lnTo>
                <a:lnTo>
                  <a:pt x="2496" y="451"/>
                </a:lnTo>
                <a:lnTo>
                  <a:pt x="2496" y="451"/>
                </a:lnTo>
                <a:lnTo>
                  <a:pt x="2496" y="450"/>
                </a:lnTo>
                <a:lnTo>
                  <a:pt x="2496" y="445"/>
                </a:lnTo>
                <a:lnTo>
                  <a:pt x="2491" y="440"/>
                </a:lnTo>
                <a:lnTo>
                  <a:pt x="2488" y="435"/>
                </a:lnTo>
                <a:lnTo>
                  <a:pt x="2482" y="432"/>
                </a:lnTo>
                <a:lnTo>
                  <a:pt x="2482" y="432"/>
                </a:lnTo>
                <a:lnTo>
                  <a:pt x="2475" y="429"/>
                </a:lnTo>
                <a:lnTo>
                  <a:pt x="2471" y="424"/>
                </a:lnTo>
                <a:lnTo>
                  <a:pt x="2464" y="416"/>
                </a:lnTo>
                <a:lnTo>
                  <a:pt x="2462" y="409"/>
                </a:lnTo>
                <a:lnTo>
                  <a:pt x="2461" y="408"/>
                </a:lnTo>
                <a:lnTo>
                  <a:pt x="2461" y="408"/>
                </a:lnTo>
                <a:close/>
                <a:moveTo>
                  <a:pt x="2596" y="506"/>
                </a:moveTo>
                <a:lnTo>
                  <a:pt x="2596" y="506"/>
                </a:lnTo>
                <a:lnTo>
                  <a:pt x="2551" y="506"/>
                </a:lnTo>
                <a:lnTo>
                  <a:pt x="2551" y="506"/>
                </a:lnTo>
                <a:lnTo>
                  <a:pt x="2554" y="502"/>
                </a:lnTo>
                <a:lnTo>
                  <a:pt x="2559" y="494"/>
                </a:lnTo>
                <a:lnTo>
                  <a:pt x="2564" y="491"/>
                </a:lnTo>
                <a:lnTo>
                  <a:pt x="2568" y="486"/>
                </a:lnTo>
                <a:lnTo>
                  <a:pt x="2573" y="485"/>
                </a:lnTo>
                <a:lnTo>
                  <a:pt x="2580" y="483"/>
                </a:lnTo>
                <a:lnTo>
                  <a:pt x="2580" y="483"/>
                </a:lnTo>
                <a:lnTo>
                  <a:pt x="2601" y="483"/>
                </a:lnTo>
                <a:lnTo>
                  <a:pt x="2621" y="486"/>
                </a:lnTo>
                <a:lnTo>
                  <a:pt x="2621" y="486"/>
                </a:lnTo>
                <a:lnTo>
                  <a:pt x="2634" y="486"/>
                </a:lnTo>
                <a:lnTo>
                  <a:pt x="2645" y="486"/>
                </a:lnTo>
                <a:lnTo>
                  <a:pt x="2654" y="488"/>
                </a:lnTo>
                <a:lnTo>
                  <a:pt x="2655" y="490"/>
                </a:lnTo>
                <a:lnTo>
                  <a:pt x="2655" y="493"/>
                </a:lnTo>
                <a:lnTo>
                  <a:pt x="2655" y="493"/>
                </a:lnTo>
                <a:lnTo>
                  <a:pt x="2650" y="499"/>
                </a:lnTo>
                <a:lnTo>
                  <a:pt x="2642" y="506"/>
                </a:lnTo>
                <a:lnTo>
                  <a:pt x="2634" y="509"/>
                </a:lnTo>
                <a:lnTo>
                  <a:pt x="2625" y="511"/>
                </a:lnTo>
                <a:lnTo>
                  <a:pt x="2625" y="511"/>
                </a:lnTo>
                <a:lnTo>
                  <a:pt x="2618" y="511"/>
                </a:lnTo>
                <a:lnTo>
                  <a:pt x="2612" y="509"/>
                </a:lnTo>
                <a:lnTo>
                  <a:pt x="2605" y="507"/>
                </a:lnTo>
                <a:lnTo>
                  <a:pt x="2596" y="506"/>
                </a:lnTo>
                <a:lnTo>
                  <a:pt x="2596" y="506"/>
                </a:lnTo>
                <a:close/>
                <a:moveTo>
                  <a:pt x="2671" y="647"/>
                </a:moveTo>
                <a:lnTo>
                  <a:pt x="2671" y="647"/>
                </a:lnTo>
                <a:lnTo>
                  <a:pt x="2666" y="645"/>
                </a:lnTo>
                <a:lnTo>
                  <a:pt x="2662" y="642"/>
                </a:lnTo>
                <a:lnTo>
                  <a:pt x="2655" y="631"/>
                </a:lnTo>
                <a:lnTo>
                  <a:pt x="2649" y="620"/>
                </a:lnTo>
                <a:lnTo>
                  <a:pt x="2642" y="613"/>
                </a:lnTo>
                <a:lnTo>
                  <a:pt x="2634" y="605"/>
                </a:lnTo>
                <a:lnTo>
                  <a:pt x="2634" y="605"/>
                </a:lnTo>
                <a:lnTo>
                  <a:pt x="2625" y="600"/>
                </a:lnTo>
                <a:lnTo>
                  <a:pt x="2615" y="597"/>
                </a:lnTo>
                <a:lnTo>
                  <a:pt x="2605" y="597"/>
                </a:lnTo>
                <a:lnTo>
                  <a:pt x="2596" y="596"/>
                </a:lnTo>
                <a:lnTo>
                  <a:pt x="2586" y="596"/>
                </a:lnTo>
                <a:lnTo>
                  <a:pt x="2575" y="594"/>
                </a:lnTo>
                <a:lnTo>
                  <a:pt x="2565" y="591"/>
                </a:lnTo>
                <a:lnTo>
                  <a:pt x="2554" y="584"/>
                </a:lnTo>
                <a:lnTo>
                  <a:pt x="2554" y="584"/>
                </a:lnTo>
                <a:lnTo>
                  <a:pt x="2536" y="572"/>
                </a:lnTo>
                <a:lnTo>
                  <a:pt x="2525" y="562"/>
                </a:lnTo>
                <a:lnTo>
                  <a:pt x="2522" y="557"/>
                </a:lnTo>
                <a:lnTo>
                  <a:pt x="2520" y="552"/>
                </a:lnTo>
                <a:lnTo>
                  <a:pt x="2519" y="541"/>
                </a:lnTo>
                <a:lnTo>
                  <a:pt x="2519" y="541"/>
                </a:lnTo>
                <a:lnTo>
                  <a:pt x="2519" y="539"/>
                </a:lnTo>
                <a:lnTo>
                  <a:pt x="2520" y="536"/>
                </a:lnTo>
                <a:lnTo>
                  <a:pt x="2523" y="535"/>
                </a:lnTo>
                <a:lnTo>
                  <a:pt x="2528" y="535"/>
                </a:lnTo>
                <a:lnTo>
                  <a:pt x="2544" y="535"/>
                </a:lnTo>
                <a:lnTo>
                  <a:pt x="2544" y="535"/>
                </a:lnTo>
                <a:lnTo>
                  <a:pt x="2575" y="536"/>
                </a:lnTo>
                <a:lnTo>
                  <a:pt x="2593" y="539"/>
                </a:lnTo>
                <a:lnTo>
                  <a:pt x="2593" y="539"/>
                </a:lnTo>
                <a:lnTo>
                  <a:pt x="2615" y="543"/>
                </a:lnTo>
                <a:lnTo>
                  <a:pt x="2626" y="544"/>
                </a:lnTo>
                <a:lnTo>
                  <a:pt x="2631" y="547"/>
                </a:lnTo>
                <a:lnTo>
                  <a:pt x="2634" y="551"/>
                </a:lnTo>
                <a:lnTo>
                  <a:pt x="2634" y="551"/>
                </a:lnTo>
                <a:lnTo>
                  <a:pt x="2636" y="554"/>
                </a:lnTo>
                <a:lnTo>
                  <a:pt x="2637" y="557"/>
                </a:lnTo>
                <a:lnTo>
                  <a:pt x="2636" y="565"/>
                </a:lnTo>
                <a:lnTo>
                  <a:pt x="2636" y="570"/>
                </a:lnTo>
                <a:lnTo>
                  <a:pt x="2637" y="572"/>
                </a:lnTo>
                <a:lnTo>
                  <a:pt x="2641" y="573"/>
                </a:lnTo>
                <a:lnTo>
                  <a:pt x="2641" y="573"/>
                </a:lnTo>
                <a:lnTo>
                  <a:pt x="2645" y="573"/>
                </a:lnTo>
                <a:lnTo>
                  <a:pt x="2652" y="572"/>
                </a:lnTo>
                <a:lnTo>
                  <a:pt x="2663" y="568"/>
                </a:lnTo>
                <a:lnTo>
                  <a:pt x="2676" y="563"/>
                </a:lnTo>
                <a:lnTo>
                  <a:pt x="2681" y="563"/>
                </a:lnTo>
                <a:lnTo>
                  <a:pt x="2686" y="563"/>
                </a:lnTo>
                <a:lnTo>
                  <a:pt x="2686" y="563"/>
                </a:lnTo>
                <a:lnTo>
                  <a:pt x="2690" y="565"/>
                </a:lnTo>
                <a:lnTo>
                  <a:pt x="2697" y="565"/>
                </a:lnTo>
                <a:lnTo>
                  <a:pt x="2710" y="565"/>
                </a:lnTo>
                <a:lnTo>
                  <a:pt x="2723" y="565"/>
                </a:lnTo>
                <a:lnTo>
                  <a:pt x="2727" y="567"/>
                </a:lnTo>
                <a:lnTo>
                  <a:pt x="2732" y="568"/>
                </a:lnTo>
                <a:lnTo>
                  <a:pt x="2732" y="568"/>
                </a:lnTo>
                <a:lnTo>
                  <a:pt x="2734" y="572"/>
                </a:lnTo>
                <a:lnTo>
                  <a:pt x="2735" y="575"/>
                </a:lnTo>
                <a:lnTo>
                  <a:pt x="2734" y="581"/>
                </a:lnTo>
                <a:lnTo>
                  <a:pt x="2732" y="584"/>
                </a:lnTo>
                <a:lnTo>
                  <a:pt x="2732" y="588"/>
                </a:lnTo>
                <a:lnTo>
                  <a:pt x="2735" y="589"/>
                </a:lnTo>
                <a:lnTo>
                  <a:pt x="2739" y="589"/>
                </a:lnTo>
                <a:lnTo>
                  <a:pt x="2739" y="589"/>
                </a:lnTo>
                <a:lnTo>
                  <a:pt x="2761" y="589"/>
                </a:lnTo>
                <a:lnTo>
                  <a:pt x="2771" y="589"/>
                </a:lnTo>
                <a:lnTo>
                  <a:pt x="2774" y="591"/>
                </a:lnTo>
                <a:lnTo>
                  <a:pt x="2777" y="594"/>
                </a:lnTo>
                <a:lnTo>
                  <a:pt x="2777" y="594"/>
                </a:lnTo>
                <a:lnTo>
                  <a:pt x="2779" y="597"/>
                </a:lnTo>
                <a:lnTo>
                  <a:pt x="2779" y="602"/>
                </a:lnTo>
                <a:lnTo>
                  <a:pt x="2777" y="605"/>
                </a:lnTo>
                <a:lnTo>
                  <a:pt x="2774" y="610"/>
                </a:lnTo>
                <a:lnTo>
                  <a:pt x="2769" y="612"/>
                </a:lnTo>
                <a:lnTo>
                  <a:pt x="2763" y="613"/>
                </a:lnTo>
                <a:lnTo>
                  <a:pt x="2755" y="615"/>
                </a:lnTo>
                <a:lnTo>
                  <a:pt x="2745" y="613"/>
                </a:lnTo>
                <a:lnTo>
                  <a:pt x="2745" y="613"/>
                </a:lnTo>
                <a:lnTo>
                  <a:pt x="2735" y="610"/>
                </a:lnTo>
                <a:lnTo>
                  <a:pt x="2727" y="610"/>
                </a:lnTo>
                <a:lnTo>
                  <a:pt x="2719" y="610"/>
                </a:lnTo>
                <a:lnTo>
                  <a:pt x="2715" y="612"/>
                </a:lnTo>
                <a:lnTo>
                  <a:pt x="2713" y="613"/>
                </a:lnTo>
                <a:lnTo>
                  <a:pt x="2713" y="615"/>
                </a:lnTo>
                <a:lnTo>
                  <a:pt x="2716" y="618"/>
                </a:lnTo>
                <a:lnTo>
                  <a:pt x="2723" y="621"/>
                </a:lnTo>
                <a:lnTo>
                  <a:pt x="2723" y="621"/>
                </a:lnTo>
                <a:lnTo>
                  <a:pt x="2731" y="624"/>
                </a:lnTo>
                <a:lnTo>
                  <a:pt x="2740" y="624"/>
                </a:lnTo>
                <a:lnTo>
                  <a:pt x="2756" y="623"/>
                </a:lnTo>
                <a:lnTo>
                  <a:pt x="2769" y="621"/>
                </a:lnTo>
                <a:lnTo>
                  <a:pt x="2774" y="621"/>
                </a:lnTo>
                <a:lnTo>
                  <a:pt x="2777" y="624"/>
                </a:lnTo>
                <a:lnTo>
                  <a:pt x="2777" y="624"/>
                </a:lnTo>
                <a:lnTo>
                  <a:pt x="2782" y="631"/>
                </a:lnTo>
                <a:lnTo>
                  <a:pt x="2785" y="637"/>
                </a:lnTo>
                <a:lnTo>
                  <a:pt x="2787" y="644"/>
                </a:lnTo>
                <a:lnTo>
                  <a:pt x="2792" y="647"/>
                </a:lnTo>
                <a:lnTo>
                  <a:pt x="2792" y="647"/>
                </a:lnTo>
                <a:lnTo>
                  <a:pt x="2795" y="649"/>
                </a:lnTo>
                <a:lnTo>
                  <a:pt x="2798" y="647"/>
                </a:lnTo>
                <a:lnTo>
                  <a:pt x="2808" y="644"/>
                </a:lnTo>
                <a:lnTo>
                  <a:pt x="2817" y="641"/>
                </a:lnTo>
                <a:lnTo>
                  <a:pt x="2824" y="639"/>
                </a:lnTo>
                <a:lnTo>
                  <a:pt x="2828" y="641"/>
                </a:lnTo>
                <a:lnTo>
                  <a:pt x="2828" y="641"/>
                </a:lnTo>
                <a:lnTo>
                  <a:pt x="2841" y="645"/>
                </a:lnTo>
                <a:lnTo>
                  <a:pt x="2857" y="650"/>
                </a:lnTo>
                <a:lnTo>
                  <a:pt x="2873" y="653"/>
                </a:lnTo>
                <a:lnTo>
                  <a:pt x="2881" y="653"/>
                </a:lnTo>
                <a:lnTo>
                  <a:pt x="2889" y="652"/>
                </a:lnTo>
                <a:lnTo>
                  <a:pt x="2889" y="652"/>
                </a:lnTo>
                <a:lnTo>
                  <a:pt x="2902" y="647"/>
                </a:lnTo>
                <a:lnTo>
                  <a:pt x="2915" y="641"/>
                </a:lnTo>
                <a:lnTo>
                  <a:pt x="2926" y="636"/>
                </a:lnTo>
                <a:lnTo>
                  <a:pt x="2934" y="634"/>
                </a:lnTo>
                <a:lnTo>
                  <a:pt x="2934" y="634"/>
                </a:lnTo>
                <a:lnTo>
                  <a:pt x="2947" y="631"/>
                </a:lnTo>
                <a:lnTo>
                  <a:pt x="2965" y="623"/>
                </a:lnTo>
                <a:lnTo>
                  <a:pt x="2983" y="618"/>
                </a:lnTo>
                <a:lnTo>
                  <a:pt x="2991" y="616"/>
                </a:lnTo>
                <a:lnTo>
                  <a:pt x="2997" y="618"/>
                </a:lnTo>
                <a:lnTo>
                  <a:pt x="2997" y="618"/>
                </a:lnTo>
                <a:lnTo>
                  <a:pt x="3008" y="621"/>
                </a:lnTo>
                <a:lnTo>
                  <a:pt x="3023" y="624"/>
                </a:lnTo>
                <a:lnTo>
                  <a:pt x="3037" y="626"/>
                </a:lnTo>
                <a:lnTo>
                  <a:pt x="3053" y="626"/>
                </a:lnTo>
                <a:lnTo>
                  <a:pt x="3053" y="626"/>
                </a:lnTo>
                <a:lnTo>
                  <a:pt x="3068" y="626"/>
                </a:lnTo>
                <a:lnTo>
                  <a:pt x="3076" y="628"/>
                </a:lnTo>
                <a:lnTo>
                  <a:pt x="3084" y="631"/>
                </a:lnTo>
                <a:lnTo>
                  <a:pt x="3090" y="634"/>
                </a:lnTo>
                <a:lnTo>
                  <a:pt x="3098" y="637"/>
                </a:lnTo>
                <a:lnTo>
                  <a:pt x="3105" y="644"/>
                </a:lnTo>
                <a:lnTo>
                  <a:pt x="3111" y="650"/>
                </a:lnTo>
                <a:lnTo>
                  <a:pt x="3111" y="650"/>
                </a:lnTo>
                <a:lnTo>
                  <a:pt x="3114" y="657"/>
                </a:lnTo>
                <a:lnTo>
                  <a:pt x="3114" y="661"/>
                </a:lnTo>
                <a:lnTo>
                  <a:pt x="3111" y="668"/>
                </a:lnTo>
                <a:lnTo>
                  <a:pt x="3106" y="673"/>
                </a:lnTo>
                <a:lnTo>
                  <a:pt x="3101" y="679"/>
                </a:lnTo>
                <a:lnTo>
                  <a:pt x="3097" y="684"/>
                </a:lnTo>
                <a:lnTo>
                  <a:pt x="3093" y="690"/>
                </a:lnTo>
                <a:lnTo>
                  <a:pt x="3095" y="698"/>
                </a:lnTo>
                <a:lnTo>
                  <a:pt x="3095" y="698"/>
                </a:lnTo>
                <a:lnTo>
                  <a:pt x="3097" y="711"/>
                </a:lnTo>
                <a:lnTo>
                  <a:pt x="3097" y="716"/>
                </a:lnTo>
                <a:lnTo>
                  <a:pt x="3095" y="719"/>
                </a:lnTo>
                <a:lnTo>
                  <a:pt x="3092" y="721"/>
                </a:lnTo>
                <a:lnTo>
                  <a:pt x="3087" y="721"/>
                </a:lnTo>
                <a:lnTo>
                  <a:pt x="3082" y="721"/>
                </a:lnTo>
                <a:lnTo>
                  <a:pt x="3074" y="719"/>
                </a:lnTo>
                <a:lnTo>
                  <a:pt x="3074" y="719"/>
                </a:lnTo>
                <a:lnTo>
                  <a:pt x="3064" y="718"/>
                </a:lnTo>
                <a:lnTo>
                  <a:pt x="3053" y="716"/>
                </a:lnTo>
                <a:lnTo>
                  <a:pt x="3031" y="716"/>
                </a:lnTo>
                <a:lnTo>
                  <a:pt x="3020" y="714"/>
                </a:lnTo>
                <a:lnTo>
                  <a:pt x="3010" y="710"/>
                </a:lnTo>
                <a:lnTo>
                  <a:pt x="3000" y="703"/>
                </a:lnTo>
                <a:lnTo>
                  <a:pt x="2997" y="698"/>
                </a:lnTo>
                <a:lnTo>
                  <a:pt x="2992" y="694"/>
                </a:lnTo>
                <a:lnTo>
                  <a:pt x="2992" y="694"/>
                </a:lnTo>
                <a:lnTo>
                  <a:pt x="2987" y="685"/>
                </a:lnTo>
                <a:lnTo>
                  <a:pt x="2986" y="684"/>
                </a:lnTo>
                <a:lnTo>
                  <a:pt x="2987" y="694"/>
                </a:lnTo>
                <a:lnTo>
                  <a:pt x="2987" y="702"/>
                </a:lnTo>
                <a:lnTo>
                  <a:pt x="2984" y="708"/>
                </a:lnTo>
                <a:lnTo>
                  <a:pt x="2981" y="711"/>
                </a:lnTo>
                <a:lnTo>
                  <a:pt x="2978" y="713"/>
                </a:lnTo>
                <a:lnTo>
                  <a:pt x="2973" y="714"/>
                </a:lnTo>
                <a:lnTo>
                  <a:pt x="2967" y="714"/>
                </a:lnTo>
                <a:lnTo>
                  <a:pt x="2967" y="714"/>
                </a:lnTo>
                <a:lnTo>
                  <a:pt x="2941" y="713"/>
                </a:lnTo>
                <a:lnTo>
                  <a:pt x="2918" y="713"/>
                </a:lnTo>
                <a:lnTo>
                  <a:pt x="2899" y="714"/>
                </a:lnTo>
                <a:lnTo>
                  <a:pt x="2885" y="716"/>
                </a:lnTo>
                <a:lnTo>
                  <a:pt x="2885" y="716"/>
                </a:lnTo>
                <a:lnTo>
                  <a:pt x="2859" y="719"/>
                </a:lnTo>
                <a:lnTo>
                  <a:pt x="2830" y="721"/>
                </a:lnTo>
                <a:lnTo>
                  <a:pt x="2830" y="721"/>
                </a:lnTo>
                <a:lnTo>
                  <a:pt x="2824" y="719"/>
                </a:lnTo>
                <a:lnTo>
                  <a:pt x="2819" y="716"/>
                </a:lnTo>
                <a:lnTo>
                  <a:pt x="2814" y="711"/>
                </a:lnTo>
                <a:lnTo>
                  <a:pt x="2811" y="705"/>
                </a:lnTo>
                <a:lnTo>
                  <a:pt x="2808" y="700"/>
                </a:lnTo>
                <a:lnTo>
                  <a:pt x="2804" y="695"/>
                </a:lnTo>
                <a:lnTo>
                  <a:pt x="2800" y="694"/>
                </a:lnTo>
                <a:lnTo>
                  <a:pt x="2793" y="695"/>
                </a:lnTo>
                <a:lnTo>
                  <a:pt x="2793" y="695"/>
                </a:lnTo>
                <a:lnTo>
                  <a:pt x="2784" y="703"/>
                </a:lnTo>
                <a:lnTo>
                  <a:pt x="2776" y="708"/>
                </a:lnTo>
                <a:lnTo>
                  <a:pt x="2769" y="711"/>
                </a:lnTo>
                <a:lnTo>
                  <a:pt x="2764" y="713"/>
                </a:lnTo>
                <a:lnTo>
                  <a:pt x="2759" y="713"/>
                </a:lnTo>
                <a:lnTo>
                  <a:pt x="2759" y="713"/>
                </a:lnTo>
                <a:lnTo>
                  <a:pt x="2737" y="706"/>
                </a:lnTo>
                <a:lnTo>
                  <a:pt x="2724" y="703"/>
                </a:lnTo>
                <a:lnTo>
                  <a:pt x="2711" y="700"/>
                </a:lnTo>
                <a:lnTo>
                  <a:pt x="2711" y="700"/>
                </a:lnTo>
                <a:lnTo>
                  <a:pt x="2697" y="698"/>
                </a:lnTo>
                <a:lnTo>
                  <a:pt x="2686" y="695"/>
                </a:lnTo>
                <a:lnTo>
                  <a:pt x="2682" y="692"/>
                </a:lnTo>
                <a:lnTo>
                  <a:pt x="2678" y="689"/>
                </a:lnTo>
                <a:lnTo>
                  <a:pt x="2676" y="684"/>
                </a:lnTo>
                <a:lnTo>
                  <a:pt x="2674" y="677"/>
                </a:lnTo>
                <a:lnTo>
                  <a:pt x="2674" y="677"/>
                </a:lnTo>
                <a:lnTo>
                  <a:pt x="2674" y="671"/>
                </a:lnTo>
                <a:lnTo>
                  <a:pt x="2674" y="666"/>
                </a:lnTo>
                <a:lnTo>
                  <a:pt x="2679" y="657"/>
                </a:lnTo>
                <a:lnTo>
                  <a:pt x="2679" y="653"/>
                </a:lnTo>
                <a:lnTo>
                  <a:pt x="2679" y="652"/>
                </a:lnTo>
                <a:lnTo>
                  <a:pt x="2678" y="649"/>
                </a:lnTo>
                <a:lnTo>
                  <a:pt x="2671" y="647"/>
                </a:lnTo>
                <a:lnTo>
                  <a:pt x="2671" y="647"/>
                </a:lnTo>
                <a:close/>
                <a:moveTo>
                  <a:pt x="2381" y="572"/>
                </a:moveTo>
                <a:lnTo>
                  <a:pt x="2381" y="572"/>
                </a:lnTo>
                <a:lnTo>
                  <a:pt x="2400" y="562"/>
                </a:lnTo>
                <a:lnTo>
                  <a:pt x="2418" y="557"/>
                </a:lnTo>
                <a:lnTo>
                  <a:pt x="2426" y="557"/>
                </a:lnTo>
                <a:lnTo>
                  <a:pt x="2432" y="557"/>
                </a:lnTo>
                <a:lnTo>
                  <a:pt x="2438" y="557"/>
                </a:lnTo>
                <a:lnTo>
                  <a:pt x="2445" y="559"/>
                </a:lnTo>
                <a:lnTo>
                  <a:pt x="2445" y="559"/>
                </a:lnTo>
                <a:lnTo>
                  <a:pt x="2451" y="562"/>
                </a:lnTo>
                <a:lnTo>
                  <a:pt x="2459" y="563"/>
                </a:lnTo>
                <a:lnTo>
                  <a:pt x="2474" y="565"/>
                </a:lnTo>
                <a:lnTo>
                  <a:pt x="2480" y="568"/>
                </a:lnTo>
                <a:lnTo>
                  <a:pt x="2485" y="572"/>
                </a:lnTo>
                <a:lnTo>
                  <a:pt x="2488" y="578"/>
                </a:lnTo>
                <a:lnTo>
                  <a:pt x="2488" y="588"/>
                </a:lnTo>
                <a:lnTo>
                  <a:pt x="2488" y="588"/>
                </a:lnTo>
                <a:lnTo>
                  <a:pt x="2488" y="597"/>
                </a:lnTo>
                <a:lnTo>
                  <a:pt x="2485" y="605"/>
                </a:lnTo>
                <a:lnTo>
                  <a:pt x="2480" y="618"/>
                </a:lnTo>
                <a:lnTo>
                  <a:pt x="2479" y="623"/>
                </a:lnTo>
                <a:lnTo>
                  <a:pt x="2479" y="628"/>
                </a:lnTo>
                <a:lnTo>
                  <a:pt x="2480" y="631"/>
                </a:lnTo>
                <a:lnTo>
                  <a:pt x="2485" y="636"/>
                </a:lnTo>
                <a:lnTo>
                  <a:pt x="2485" y="636"/>
                </a:lnTo>
                <a:lnTo>
                  <a:pt x="2488" y="639"/>
                </a:lnTo>
                <a:lnTo>
                  <a:pt x="2490" y="642"/>
                </a:lnTo>
                <a:lnTo>
                  <a:pt x="2487" y="644"/>
                </a:lnTo>
                <a:lnTo>
                  <a:pt x="2483" y="645"/>
                </a:lnTo>
                <a:lnTo>
                  <a:pt x="2479" y="647"/>
                </a:lnTo>
                <a:lnTo>
                  <a:pt x="2474" y="652"/>
                </a:lnTo>
                <a:lnTo>
                  <a:pt x="2471" y="657"/>
                </a:lnTo>
                <a:lnTo>
                  <a:pt x="2469" y="663"/>
                </a:lnTo>
                <a:lnTo>
                  <a:pt x="2469" y="663"/>
                </a:lnTo>
                <a:lnTo>
                  <a:pt x="2467" y="677"/>
                </a:lnTo>
                <a:lnTo>
                  <a:pt x="2466" y="681"/>
                </a:lnTo>
                <a:lnTo>
                  <a:pt x="2466" y="684"/>
                </a:lnTo>
                <a:lnTo>
                  <a:pt x="2462" y="685"/>
                </a:lnTo>
                <a:lnTo>
                  <a:pt x="2458" y="685"/>
                </a:lnTo>
                <a:lnTo>
                  <a:pt x="2443" y="682"/>
                </a:lnTo>
                <a:lnTo>
                  <a:pt x="2443" y="682"/>
                </a:lnTo>
                <a:lnTo>
                  <a:pt x="2424" y="677"/>
                </a:lnTo>
                <a:lnTo>
                  <a:pt x="2406" y="674"/>
                </a:lnTo>
                <a:lnTo>
                  <a:pt x="2393" y="673"/>
                </a:lnTo>
                <a:lnTo>
                  <a:pt x="2389" y="674"/>
                </a:lnTo>
                <a:lnTo>
                  <a:pt x="2385" y="674"/>
                </a:lnTo>
                <a:lnTo>
                  <a:pt x="2385" y="674"/>
                </a:lnTo>
                <a:lnTo>
                  <a:pt x="2384" y="676"/>
                </a:lnTo>
                <a:lnTo>
                  <a:pt x="2384" y="673"/>
                </a:lnTo>
                <a:lnTo>
                  <a:pt x="2390" y="665"/>
                </a:lnTo>
                <a:lnTo>
                  <a:pt x="2392" y="658"/>
                </a:lnTo>
                <a:lnTo>
                  <a:pt x="2393" y="652"/>
                </a:lnTo>
                <a:lnTo>
                  <a:pt x="2392" y="647"/>
                </a:lnTo>
                <a:lnTo>
                  <a:pt x="2390" y="645"/>
                </a:lnTo>
                <a:lnTo>
                  <a:pt x="2387" y="642"/>
                </a:lnTo>
                <a:lnTo>
                  <a:pt x="2387" y="642"/>
                </a:lnTo>
                <a:lnTo>
                  <a:pt x="2381" y="641"/>
                </a:lnTo>
                <a:lnTo>
                  <a:pt x="2374" y="637"/>
                </a:lnTo>
                <a:lnTo>
                  <a:pt x="2361" y="637"/>
                </a:lnTo>
                <a:lnTo>
                  <a:pt x="2349" y="639"/>
                </a:lnTo>
                <a:lnTo>
                  <a:pt x="2334" y="641"/>
                </a:lnTo>
                <a:lnTo>
                  <a:pt x="2334" y="641"/>
                </a:lnTo>
                <a:lnTo>
                  <a:pt x="2323" y="642"/>
                </a:lnTo>
                <a:lnTo>
                  <a:pt x="2316" y="645"/>
                </a:lnTo>
                <a:lnTo>
                  <a:pt x="2308" y="645"/>
                </a:lnTo>
                <a:lnTo>
                  <a:pt x="2297" y="641"/>
                </a:lnTo>
                <a:lnTo>
                  <a:pt x="2297" y="641"/>
                </a:lnTo>
                <a:lnTo>
                  <a:pt x="2291" y="636"/>
                </a:lnTo>
                <a:lnTo>
                  <a:pt x="2288" y="633"/>
                </a:lnTo>
                <a:lnTo>
                  <a:pt x="2286" y="628"/>
                </a:lnTo>
                <a:lnTo>
                  <a:pt x="2286" y="623"/>
                </a:lnTo>
                <a:lnTo>
                  <a:pt x="2284" y="618"/>
                </a:lnTo>
                <a:lnTo>
                  <a:pt x="2283" y="613"/>
                </a:lnTo>
                <a:lnTo>
                  <a:pt x="2278" y="608"/>
                </a:lnTo>
                <a:lnTo>
                  <a:pt x="2270" y="605"/>
                </a:lnTo>
                <a:lnTo>
                  <a:pt x="2270" y="605"/>
                </a:lnTo>
                <a:lnTo>
                  <a:pt x="2260" y="602"/>
                </a:lnTo>
                <a:lnTo>
                  <a:pt x="2254" y="597"/>
                </a:lnTo>
                <a:lnTo>
                  <a:pt x="2247" y="592"/>
                </a:lnTo>
                <a:lnTo>
                  <a:pt x="2244" y="586"/>
                </a:lnTo>
                <a:lnTo>
                  <a:pt x="2243" y="581"/>
                </a:lnTo>
                <a:lnTo>
                  <a:pt x="2243" y="576"/>
                </a:lnTo>
                <a:lnTo>
                  <a:pt x="2244" y="573"/>
                </a:lnTo>
                <a:lnTo>
                  <a:pt x="2246" y="572"/>
                </a:lnTo>
                <a:lnTo>
                  <a:pt x="2246" y="572"/>
                </a:lnTo>
                <a:lnTo>
                  <a:pt x="2255" y="567"/>
                </a:lnTo>
                <a:lnTo>
                  <a:pt x="2267" y="565"/>
                </a:lnTo>
                <a:lnTo>
                  <a:pt x="2271" y="565"/>
                </a:lnTo>
                <a:lnTo>
                  <a:pt x="2276" y="567"/>
                </a:lnTo>
                <a:lnTo>
                  <a:pt x="2276" y="567"/>
                </a:lnTo>
                <a:lnTo>
                  <a:pt x="2288" y="572"/>
                </a:lnTo>
                <a:lnTo>
                  <a:pt x="2299" y="578"/>
                </a:lnTo>
                <a:lnTo>
                  <a:pt x="2312" y="588"/>
                </a:lnTo>
                <a:lnTo>
                  <a:pt x="2312" y="588"/>
                </a:lnTo>
                <a:lnTo>
                  <a:pt x="2318" y="597"/>
                </a:lnTo>
                <a:lnTo>
                  <a:pt x="2321" y="605"/>
                </a:lnTo>
                <a:lnTo>
                  <a:pt x="2326" y="618"/>
                </a:lnTo>
                <a:lnTo>
                  <a:pt x="2328" y="623"/>
                </a:lnTo>
                <a:lnTo>
                  <a:pt x="2329" y="626"/>
                </a:lnTo>
                <a:lnTo>
                  <a:pt x="2332" y="628"/>
                </a:lnTo>
                <a:lnTo>
                  <a:pt x="2337" y="626"/>
                </a:lnTo>
                <a:lnTo>
                  <a:pt x="2337" y="626"/>
                </a:lnTo>
                <a:lnTo>
                  <a:pt x="2340" y="623"/>
                </a:lnTo>
                <a:lnTo>
                  <a:pt x="2342" y="618"/>
                </a:lnTo>
                <a:lnTo>
                  <a:pt x="2344" y="604"/>
                </a:lnTo>
                <a:lnTo>
                  <a:pt x="2344" y="589"/>
                </a:lnTo>
                <a:lnTo>
                  <a:pt x="2347" y="586"/>
                </a:lnTo>
                <a:lnTo>
                  <a:pt x="2349" y="584"/>
                </a:lnTo>
                <a:lnTo>
                  <a:pt x="2350" y="584"/>
                </a:lnTo>
                <a:lnTo>
                  <a:pt x="2350" y="584"/>
                </a:lnTo>
                <a:lnTo>
                  <a:pt x="2358" y="588"/>
                </a:lnTo>
                <a:lnTo>
                  <a:pt x="2365" y="592"/>
                </a:lnTo>
                <a:lnTo>
                  <a:pt x="2371" y="597"/>
                </a:lnTo>
                <a:lnTo>
                  <a:pt x="2382" y="604"/>
                </a:lnTo>
                <a:lnTo>
                  <a:pt x="2382" y="604"/>
                </a:lnTo>
                <a:lnTo>
                  <a:pt x="2389" y="604"/>
                </a:lnTo>
                <a:lnTo>
                  <a:pt x="2390" y="604"/>
                </a:lnTo>
                <a:lnTo>
                  <a:pt x="2390" y="602"/>
                </a:lnTo>
                <a:lnTo>
                  <a:pt x="2389" y="597"/>
                </a:lnTo>
                <a:lnTo>
                  <a:pt x="2387" y="591"/>
                </a:lnTo>
                <a:lnTo>
                  <a:pt x="2381" y="578"/>
                </a:lnTo>
                <a:lnTo>
                  <a:pt x="2379" y="573"/>
                </a:lnTo>
                <a:lnTo>
                  <a:pt x="2381" y="572"/>
                </a:lnTo>
                <a:lnTo>
                  <a:pt x="2381" y="572"/>
                </a:lnTo>
                <a:close/>
                <a:moveTo>
                  <a:pt x="2637" y="677"/>
                </a:moveTo>
                <a:lnTo>
                  <a:pt x="2637" y="677"/>
                </a:lnTo>
                <a:lnTo>
                  <a:pt x="2637" y="684"/>
                </a:lnTo>
                <a:lnTo>
                  <a:pt x="2637" y="690"/>
                </a:lnTo>
                <a:lnTo>
                  <a:pt x="2639" y="702"/>
                </a:lnTo>
                <a:lnTo>
                  <a:pt x="2639" y="705"/>
                </a:lnTo>
                <a:lnTo>
                  <a:pt x="2637" y="710"/>
                </a:lnTo>
                <a:lnTo>
                  <a:pt x="2633" y="711"/>
                </a:lnTo>
                <a:lnTo>
                  <a:pt x="2625" y="713"/>
                </a:lnTo>
                <a:lnTo>
                  <a:pt x="2625" y="713"/>
                </a:lnTo>
                <a:lnTo>
                  <a:pt x="2617" y="711"/>
                </a:lnTo>
                <a:lnTo>
                  <a:pt x="2609" y="710"/>
                </a:lnTo>
                <a:lnTo>
                  <a:pt x="2596" y="705"/>
                </a:lnTo>
                <a:lnTo>
                  <a:pt x="2583" y="700"/>
                </a:lnTo>
                <a:lnTo>
                  <a:pt x="2575" y="697"/>
                </a:lnTo>
                <a:lnTo>
                  <a:pt x="2567" y="695"/>
                </a:lnTo>
                <a:lnTo>
                  <a:pt x="2567" y="695"/>
                </a:lnTo>
                <a:lnTo>
                  <a:pt x="2554" y="695"/>
                </a:lnTo>
                <a:lnTo>
                  <a:pt x="2546" y="694"/>
                </a:lnTo>
                <a:lnTo>
                  <a:pt x="2543" y="692"/>
                </a:lnTo>
                <a:lnTo>
                  <a:pt x="2540" y="689"/>
                </a:lnTo>
                <a:lnTo>
                  <a:pt x="2535" y="679"/>
                </a:lnTo>
                <a:lnTo>
                  <a:pt x="2535" y="679"/>
                </a:lnTo>
                <a:lnTo>
                  <a:pt x="2538" y="673"/>
                </a:lnTo>
                <a:lnTo>
                  <a:pt x="2546" y="655"/>
                </a:lnTo>
                <a:lnTo>
                  <a:pt x="2546" y="655"/>
                </a:lnTo>
                <a:lnTo>
                  <a:pt x="2552" y="642"/>
                </a:lnTo>
                <a:lnTo>
                  <a:pt x="2557" y="634"/>
                </a:lnTo>
                <a:lnTo>
                  <a:pt x="2560" y="633"/>
                </a:lnTo>
                <a:lnTo>
                  <a:pt x="2565" y="631"/>
                </a:lnTo>
                <a:lnTo>
                  <a:pt x="2572" y="631"/>
                </a:lnTo>
                <a:lnTo>
                  <a:pt x="2580" y="634"/>
                </a:lnTo>
                <a:lnTo>
                  <a:pt x="2580" y="634"/>
                </a:lnTo>
                <a:lnTo>
                  <a:pt x="2599" y="642"/>
                </a:lnTo>
                <a:lnTo>
                  <a:pt x="2618" y="653"/>
                </a:lnTo>
                <a:lnTo>
                  <a:pt x="2626" y="658"/>
                </a:lnTo>
                <a:lnTo>
                  <a:pt x="2633" y="665"/>
                </a:lnTo>
                <a:lnTo>
                  <a:pt x="2636" y="671"/>
                </a:lnTo>
                <a:lnTo>
                  <a:pt x="2637" y="677"/>
                </a:lnTo>
                <a:lnTo>
                  <a:pt x="2637" y="677"/>
                </a:lnTo>
                <a:close/>
                <a:moveTo>
                  <a:pt x="1930" y="486"/>
                </a:moveTo>
                <a:lnTo>
                  <a:pt x="1930" y="486"/>
                </a:lnTo>
                <a:lnTo>
                  <a:pt x="1928" y="482"/>
                </a:lnTo>
                <a:lnTo>
                  <a:pt x="1925" y="474"/>
                </a:lnTo>
                <a:lnTo>
                  <a:pt x="1925" y="469"/>
                </a:lnTo>
                <a:lnTo>
                  <a:pt x="1926" y="464"/>
                </a:lnTo>
                <a:lnTo>
                  <a:pt x="1930" y="461"/>
                </a:lnTo>
                <a:lnTo>
                  <a:pt x="1936" y="461"/>
                </a:lnTo>
                <a:lnTo>
                  <a:pt x="1936" y="461"/>
                </a:lnTo>
                <a:lnTo>
                  <a:pt x="1952" y="461"/>
                </a:lnTo>
                <a:lnTo>
                  <a:pt x="1963" y="462"/>
                </a:lnTo>
                <a:lnTo>
                  <a:pt x="1973" y="462"/>
                </a:lnTo>
                <a:lnTo>
                  <a:pt x="1983" y="461"/>
                </a:lnTo>
                <a:lnTo>
                  <a:pt x="1983" y="461"/>
                </a:lnTo>
                <a:lnTo>
                  <a:pt x="1992" y="458"/>
                </a:lnTo>
                <a:lnTo>
                  <a:pt x="2000" y="458"/>
                </a:lnTo>
                <a:lnTo>
                  <a:pt x="2029" y="456"/>
                </a:lnTo>
                <a:lnTo>
                  <a:pt x="2029" y="456"/>
                </a:lnTo>
                <a:lnTo>
                  <a:pt x="2048" y="454"/>
                </a:lnTo>
                <a:lnTo>
                  <a:pt x="2063" y="458"/>
                </a:lnTo>
                <a:lnTo>
                  <a:pt x="2068" y="459"/>
                </a:lnTo>
                <a:lnTo>
                  <a:pt x="2071" y="462"/>
                </a:lnTo>
                <a:lnTo>
                  <a:pt x="2072" y="466"/>
                </a:lnTo>
                <a:lnTo>
                  <a:pt x="2071" y="469"/>
                </a:lnTo>
                <a:lnTo>
                  <a:pt x="2071" y="469"/>
                </a:lnTo>
                <a:lnTo>
                  <a:pt x="2068" y="472"/>
                </a:lnTo>
                <a:lnTo>
                  <a:pt x="2063" y="475"/>
                </a:lnTo>
                <a:lnTo>
                  <a:pt x="2048" y="475"/>
                </a:lnTo>
                <a:lnTo>
                  <a:pt x="2035" y="474"/>
                </a:lnTo>
                <a:lnTo>
                  <a:pt x="2027" y="475"/>
                </a:lnTo>
                <a:lnTo>
                  <a:pt x="2023" y="477"/>
                </a:lnTo>
                <a:lnTo>
                  <a:pt x="2023" y="477"/>
                </a:lnTo>
                <a:lnTo>
                  <a:pt x="2018" y="478"/>
                </a:lnTo>
                <a:lnTo>
                  <a:pt x="2023" y="478"/>
                </a:lnTo>
                <a:lnTo>
                  <a:pt x="2026" y="480"/>
                </a:lnTo>
                <a:lnTo>
                  <a:pt x="2031" y="482"/>
                </a:lnTo>
                <a:lnTo>
                  <a:pt x="2032" y="485"/>
                </a:lnTo>
                <a:lnTo>
                  <a:pt x="2034" y="490"/>
                </a:lnTo>
                <a:lnTo>
                  <a:pt x="2034" y="490"/>
                </a:lnTo>
                <a:lnTo>
                  <a:pt x="2034" y="496"/>
                </a:lnTo>
                <a:lnTo>
                  <a:pt x="2032" y="501"/>
                </a:lnTo>
                <a:lnTo>
                  <a:pt x="2029" y="506"/>
                </a:lnTo>
                <a:lnTo>
                  <a:pt x="2026" y="507"/>
                </a:lnTo>
                <a:lnTo>
                  <a:pt x="2019" y="511"/>
                </a:lnTo>
                <a:lnTo>
                  <a:pt x="2013" y="514"/>
                </a:lnTo>
                <a:lnTo>
                  <a:pt x="2013" y="514"/>
                </a:lnTo>
                <a:lnTo>
                  <a:pt x="2007" y="514"/>
                </a:lnTo>
                <a:lnTo>
                  <a:pt x="1997" y="514"/>
                </a:lnTo>
                <a:lnTo>
                  <a:pt x="1987" y="512"/>
                </a:lnTo>
                <a:lnTo>
                  <a:pt x="1976" y="509"/>
                </a:lnTo>
                <a:lnTo>
                  <a:pt x="1976" y="509"/>
                </a:lnTo>
                <a:lnTo>
                  <a:pt x="1960" y="502"/>
                </a:lnTo>
                <a:lnTo>
                  <a:pt x="1954" y="501"/>
                </a:lnTo>
                <a:lnTo>
                  <a:pt x="1946" y="499"/>
                </a:lnTo>
                <a:lnTo>
                  <a:pt x="1946" y="499"/>
                </a:lnTo>
                <a:lnTo>
                  <a:pt x="1942" y="499"/>
                </a:lnTo>
                <a:lnTo>
                  <a:pt x="1939" y="498"/>
                </a:lnTo>
                <a:lnTo>
                  <a:pt x="1934" y="493"/>
                </a:lnTo>
                <a:lnTo>
                  <a:pt x="1930" y="486"/>
                </a:lnTo>
                <a:lnTo>
                  <a:pt x="1930" y="486"/>
                </a:lnTo>
                <a:close/>
                <a:moveTo>
                  <a:pt x="1950" y="437"/>
                </a:moveTo>
                <a:lnTo>
                  <a:pt x="1950" y="437"/>
                </a:lnTo>
                <a:lnTo>
                  <a:pt x="1941" y="435"/>
                </a:lnTo>
                <a:lnTo>
                  <a:pt x="1933" y="432"/>
                </a:lnTo>
                <a:lnTo>
                  <a:pt x="1925" y="425"/>
                </a:lnTo>
                <a:lnTo>
                  <a:pt x="1925" y="425"/>
                </a:lnTo>
                <a:lnTo>
                  <a:pt x="1926" y="424"/>
                </a:lnTo>
                <a:lnTo>
                  <a:pt x="1931" y="421"/>
                </a:lnTo>
                <a:lnTo>
                  <a:pt x="1939" y="417"/>
                </a:lnTo>
                <a:lnTo>
                  <a:pt x="1950" y="416"/>
                </a:lnTo>
                <a:lnTo>
                  <a:pt x="1950" y="416"/>
                </a:lnTo>
                <a:lnTo>
                  <a:pt x="1966" y="414"/>
                </a:lnTo>
                <a:lnTo>
                  <a:pt x="1983" y="409"/>
                </a:lnTo>
                <a:lnTo>
                  <a:pt x="2002" y="403"/>
                </a:lnTo>
                <a:lnTo>
                  <a:pt x="2002" y="403"/>
                </a:lnTo>
                <a:lnTo>
                  <a:pt x="2005" y="400"/>
                </a:lnTo>
                <a:lnTo>
                  <a:pt x="2015" y="395"/>
                </a:lnTo>
                <a:lnTo>
                  <a:pt x="2021" y="393"/>
                </a:lnTo>
                <a:lnTo>
                  <a:pt x="2029" y="392"/>
                </a:lnTo>
                <a:lnTo>
                  <a:pt x="2035" y="392"/>
                </a:lnTo>
                <a:lnTo>
                  <a:pt x="2044" y="395"/>
                </a:lnTo>
                <a:lnTo>
                  <a:pt x="2044" y="395"/>
                </a:lnTo>
                <a:lnTo>
                  <a:pt x="2066" y="409"/>
                </a:lnTo>
                <a:lnTo>
                  <a:pt x="2072" y="416"/>
                </a:lnTo>
                <a:lnTo>
                  <a:pt x="2074" y="419"/>
                </a:lnTo>
                <a:lnTo>
                  <a:pt x="2076" y="424"/>
                </a:lnTo>
                <a:lnTo>
                  <a:pt x="2076" y="424"/>
                </a:lnTo>
                <a:lnTo>
                  <a:pt x="2076" y="427"/>
                </a:lnTo>
                <a:lnTo>
                  <a:pt x="2074" y="430"/>
                </a:lnTo>
                <a:lnTo>
                  <a:pt x="2071" y="433"/>
                </a:lnTo>
                <a:lnTo>
                  <a:pt x="2066" y="435"/>
                </a:lnTo>
                <a:lnTo>
                  <a:pt x="2052" y="437"/>
                </a:lnTo>
                <a:lnTo>
                  <a:pt x="2034" y="435"/>
                </a:lnTo>
                <a:lnTo>
                  <a:pt x="2034" y="435"/>
                </a:lnTo>
                <a:lnTo>
                  <a:pt x="2018" y="430"/>
                </a:lnTo>
                <a:lnTo>
                  <a:pt x="2008" y="427"/>
                </a:lnTo>
                <a:lnTo>
                  <a:pt x="2002" y="424"/>
                </a:lnTo>
                <a:lnTo>
                  <a:pt x="1997" y="424"/>
                </a:lnTo>
                <a:lnTo>
                  <a:pt x="1992" y="425"/>
                </a:lnTo>
                <a:lnTo>
                  <a:pt x="1992" y="425"/>
                </a:lnTo>
                <a:lnTo>
                  <a:pt x="1971" y="433"/>
                </a:lnTo>
                <a:lnTo>
                  <a:pt x="1960" y="437"/>
                </a:lnTo>
                <a:lnTo>
                  <a:pt x="1950" y="437"/>
                </a:lnTo>
                <a:lnTo>
                  <a:pt x="1950" y="437"/>
                </a:lnTo>
                <a:close/>
                <a:moveTo>
                  <a:pt x="11354" y="5068"/>
                </a:moveTo>
                <a:lnTo>
                  <a:pt x="11354" y="5068"/>
                </a:lnTo>
                <a:lnTo>
                  <a:pt x="11370" y="5097"/>
                </a:lnTo>
                <a:lnTo>
                  <a:pt x="11375" y="5105"/>
                </a:lnTo>
                <a:lnTo>
                  <a:pt x="11378" y="5111"/>
                </a:lnTo>
                <a:lnTo>
                  <a:pt x="11380" y="5118"/>
                </a:lnTo>
                <a:lnTo>
                  <a:pt x="11378" y="5124"/>
                </a:lnTo>
                <a:lnTo>
                  <a:pt x="11369" y="5147"/>
                </a:lnTo>
                <a:lnTo>
                  <a:pt x="11369" y="5147"/>
                </a:lnTo>
                <a:lnTo>
                  <a:pt x="11364" y="5158"/>
                </a:lnTo>
                <a:lnTo>
                  <a:pt x="11362" y="5164"/>
                </a:lnTo>
                <a:lnTo>
                  <a:pt x="11364" y="5166"/>
                </a:lnTo>
                <a:lnTo>
                  <a:pt x="11365" y="5166"/>
                </a:lnTo>
                <a:lnTo>
                  <a:pt x="11367" y="5168"/>
                </a:lnTo>
                <a:lnTo>
                  <a:pt x="11365" y="5169"/>
                </a:lnTo>
                <a:lnTo>
                  <a:pt x="11349" y="5187"/>
                </a:lnTo>
                <a:lnTo>
                  <a:pt x="11349" y="5187"/>
                </a:lnTo>
                <a:lnTo>
                  <a:pt x="11325" y="5214"/>
                </a:lnTo>
                <a:lnTo>
                  <a:pt x="11308" y="5235"/>
                </a:lnTo>
                <a:lnTo>
                  <a:pt x="11303" y="5245"/>
                </a:lnTo>
                <a:lnTo>
                  <a:pt x="11298" y="5254"/>
                </a:lnTo>
                <a:lnTo>
                  <a:pt x="11295" y="5264"/>
                </a:lnTo>
                <a:lnTo>
                  <a:pt x="11295" y="5275"/>
                </a:lnTo>
                <a:lnTo>
                  <a:pt x="11295" y="5275"/>
                </a:lnTo>
                <a:lnTo>
                  <a:pt x="11293" y="5286"/>
                </a:lnTo>
                <a:lnTo>
                  <a:pt x="11291" y="5298"/>
                </a:lnTo>
                <a:lnTo>
                  <a:pt x="11283" y="5320"/>
                </a:lnTo>
                <a:lnTo>
                  <a:pt x="11272" y="5344"/>
                </a:lnTo>
                <a:lnTo>
                  <a:pt x="11263" y="5373"/>
                </a:lnTo>
                <a:lnTo>
                  <a:pt x="11263" y="5373"/>
                </a:lnTo>
                <a:lnTo>
                  <a:pt x="11255" y="5396"/>
                </a:lnTo>
                <a:lnTo>
                  <a:pt x="11253" y="5410"/>
                </a:lnTo>
                <a:lnTo>
                  <a:pt x="11251" y="5423"/>
                </a:lnTo>
                <a:lnTo>
                  <a:pt x="11248" y="5442"/>
                </a:lnTo>
                <a:lnTo>
                  <a:pt x="11248" y="5442"/>
                </a:lnTo>
                <a:lnTo>
                  <a:pt x="11243" y="5452"/>
                </a:lnTo>
                <a:lnTo>
                  <a:pt x="11238" y="5457"/>
                </a:lnTo>
                <a:lnTo>
                  <a:pt x="11232" y="5460"/>
                </a:lnTo>
                <a:lnTo>
                  <a:pt x="11226" y="5460"/>
                </a:lnTo>
                <a:lnTo>
                  <a:pt x="11208" y="5458"/>
                </a:lnTo>
                <a:lnTo>
                  <a:pt x="11198" y="5458"/>
                </a:lnTo>
                <a:lnTo>
                  <a:pt x="11187" y="5460"/>
                </a:lnTo>
                <a:lnTo>
                  <a:pt x="11187" y="5460"/>
                </a:lnTo>
                <a:lnTo>
                  <a:pt x="11177" y="5465"/>
                </a:lnTo>
                <a:lnTo>
                  <a:pt x="11169" y="5469"/>
                </a:lnTo>
                <a:lnTo>
                  <a:pt x="11163" y="5476"/>
                </a:lnTo>
                <a:lnTo>
                  <a:pt x="11157" y="5482"/>
                </a:lnTo>
                <a:lnTo>
                  <a:pt x="11147" y="5495"/>
                </a:lnTo>
                <a:lnTo>
                  <a:pt x="11137" y="5506"/>
                </a:lnTo>
                <a:lnTo>
                  <a:pt x="11137" y="5506"/>
                </a:lnTo>
                <a:lnTo>
                  <a:pt x="11131" y="5511"/>
                </a:lnTo>
                <a:lnTo>
                  <a:pt x="11125" y="5514"/>
                </a:lnTo>
                <a:lnTo>
                  <a:pt x="11116" y="5516"/>
                </a:lnTo>
                <a:lnTo>
                  <a:pt x="11107" y="5518"/>
                </a:lnTo>
                <a:lnTo>
                  <a:pt x="11099" y="5514"/>
                </a:lnTo>
                <a:lnTo>
                  <a:pt x="11092" y="5510"/>
                </a:lnTo>
                <a:lnTo>
                  <a:pt x="11086" y="5503"/>
                </a:lnTo>
                <a:lnTo>
                  <a:pt x="11081" y="5492"/>
                </a:lnTo>
                <a:lnTo>
                  <a:pt x="11081" y="5492"/>
                </a:lnTo>
                <a:lnTo>
                  <a:pt x="11080" y="5481"/>
                </a:lnTo>
                <a:lnTo>
                  <a:pt x="11078" y="5468"/>
                </a:lnTo>
                <a:lnTo>
                  <a:pt x="11076" y="5449"/>
                </a:lnTo>
                <a:lnTo>
                  <a:pt x="11075" y="5442"/>
                </a:lnTo>
                <a:lnTo>
                  <a:pt x="11073" y="5441"/>
                </a:lnTo>
                <a:lnTo>
                  <a:pt x="11070" y="5441"/>
                </a:lnTo>
                <a:lnTo>
                  <a:pt x="11064" y="5445"/>
                </a:lnTo>
                <a:lnTo>
                  <a:pt x="11054" y="5455"/>
                </a:lnTo>
                <a:lnTo>
                  <a:pt x="11054" y="5455"/>
                </a:lnTo>
                <a:lnTo>
                  <a:pt x="11035" y="5479"/>
                </a:lnTo>
                <a:lnTo>
                  <a:pt x="11022" y="5495"/>
                </a:lnTo>
                <a:lnTo>
                  <a:pt x="11012" y="5503"/>
                </a:lnTo>
                <a:lnTo>
                  <a:pt x="11007" y="5506"/>
                </a:lnTo>
                <a:lnTo>
                  <a:pt x="11003" y="5506"/>
                </a:lnTo>
                <a:lnTo>
                  <a:pt x="11003" y="5506"/>
                </a:lnTo>
                <a:lnTo>
                  <a:pt x="10998" y="5506"/>
                </a:lnTo>
                <a:lnTo>
                  <a:pt x="10994" y="5505"/>
                </a:lnTo>
                <a:lnTo>
                  <a:pt x="10986" y="5498"/>
                </a:lnTo>
                <a:lnTo>
                  <a:pt x="10975" y="5489"/>
                </a:lnTo>
                <a:lnTo>
                  <a:pt x="10958" y="5474"/>
                </a:lnTo>
                <a:lnTo>
                  <a:pt x="10958" y="5474"/>
                </a:lnTo>
                <a:lnTo>
                  <a:pt x="10946" y="5468"/>
                </a:lnTo>
                <a:lnTo>
                  <a:pt x="10937" y="5465"/>
                </a:lnTo>
                <a:lnTo>
                  <a:pt x="10929" y="5465"/>
                </a:lnTo>
                <a:lnTo>
                  <a:pt x="10921" y="5465"/>
                </a:lnTo>
                <a:lnTo>
                  <a:pt x="10914" y="5465"/>
                </a:lnTo>
                <a:lnTo>
                  <a:pt x="10908" y="5461"/>
                </a:lnTo>
                <a:lnTo>
                  <a:pt x="10900" y="5453"/>
                </a:lnTo>
                <a:lnTo>
                  <a:pt x="10892" y="5442"/>
                </a:lnTo>
                <a:lnTo>
                  <a:pt x="10892" y="5442"/>
                </a:lnTo>
                <a:lnTo>
                  <a:pt x="10885" y="5426"/>
                </a:lnTo>
                <a:lnTo>
                  <a:pt x="10879" y="5412"/>
                </a:lnTo>
                <a:lnTo>
                  <a:pt x="10876" y="5399"/>
                </a:lnTo>
                <a:lnTo>
                  <a:pt x="10874" y="5388"/>
                </a:lnTo>
                <a:lnTo>
                  <a:pt x="10872" y="5370"/>
                </a:lnTo>
                <a:lnTo>
                  <a:pt x="10874" y="5364"/>
                </a:lnTo>
                <a:lnTo>
                  <a:pt x="10874" y="5364"/>
                </a:lnTo>
                <a:lnTo>
                  <a:pt x="10879" y="5360"/>
                </a:lnTo>
                <a:lnTo>
                  <a:pt x="10885" y="5355"/>
                </a:lnTo>
                <a:lnTo>
                  <a:pt x="10889" y="5351"/>
                </a:lnTo>
                <a:lnTo>
                  <a:pt x="10892" y="5344"/>
                </a:lnTo>
                <a:lnTo>
                  <a:pt x="10892" y="5339"/>
                </a:lnTo>
                <a:lnTo>
                  <a:pt x="10892" y="5336"/>
                </a:lnTo>
                <a:lnTo>
                  <a:pt x="10889" y="5331"/>
                </a:lnTo>
                <a:lnTo>
                  <a:pt x="10885" y="5327"/>
                </a:lnTo>
                <a:lnTo>
                  <a:pt x="10881" y="5322"/>
                </a:lnTo>
                <a:lnTo>
                  <a:pt x="10874" y="5317"/>
                </a:lnTo>
                <a:lnTo>
                  <a:pt x="10874" y="5317"/>
                </a:lnTo>
                <a:lnTo>
                  <a:pt x="10866" y="5312"/>
                </a:lnTo>
                <a:lnTo>
                  <a:pt x="10858" y="5311"/>
                </a:lnTo>
                <a:lnTo>
                  <a:pt x="10852" y="5311"/>
                </a:lnTo>
                <a:lnTo>
                  <a:pt x="10845" y="5312"/>
                </a:lnTo>
                <a:lnTo>
                  <a:pt x="10839" y="5314"/>
                </a:lnTo>
                <a:lnTo>
                  <a:pt x="10832" y="5317"/>
                </a:lnTo>
                <a:lnTo>
                  <a:pt x="10821" y="5325"/>
                </a:lnTo>
                <a:lnTo>
                  <a:pt x="10810" y="5333"/>
                </a:lnTo>
                <a:lnTo>
                  <a:pt x="10800" y="5338"/>
                </a:lnTo>
                <a:lnTo>
                  <a:pt x="10795" y="5339"/>
                </a:lnTo>
                <a:lnTo>
                  <a:pt x="10791" y="5339"/>
                </a:lnTo>
                <a:lnTo>
                  <a:pt x="10786" y="5339"/>
                </a:lnTo>
                <a:lnTo>
                  <a:pt x="10781" y="5336"/>
                </a:lnTo>
                <a:lnTo>
                  <a:pt x="10781" y="5336"/>
                </a:lnTo>
                <a:lnTo>
                  <a:pt x="10778" y="5331"/>
                </a:lnTo>
                <a:lnTo>
                  <a:pt x="10776" y="5325"/>
                </a:lnTo>
                <a:lnTo>
                  <a:pt x="10778" y="5319"/>
                </a:lnTo>
                <a:lnTo>
                  <a:pt x="10779" y="5312"/>
                </a:lnTo>
                <a:lnTo>
                  <a:pt x="10784" y="5298"/>
                </a:lnTo>
                <a:lnTo>
                  <a:pt x="10792" y="5283"/>
                </a:lnTo>
                <a:lnTo>
                  <a:pt x="10800" y="5270"/>
                </a:lnTo>
                <a:lnTo>
                  <a:pt x="10803" y="5261"/>
                </a:lnTo>
                <a:lnTo>
                  <a:pt x="10803" y="5256"/>
                </a:lnTo>
                <a:lnTo>
                  <a:pt x="10802" y="5253"/>
                </a:lnTo>
                <a:lnTo>
                  <a:pt x="10797" y="5253"/>
                </a:lnTo>
                <a:lnTo>
                  <a:pt x="10791" y="5253"/>
                </a:lnTo>
                <a:lnTo>
                  <a:pt x="10791" y="5253"/>
                </a:lnTo>
                <a:lnTo>
                  <a:pt x="10778" y="5254"/>
                </a:lnTo>
                <a:lnTo>
                  <a:pt x="10770" y="5259"/>
                </a:lnTo>
                <a:lnTo>
                  <a:pt x="10767" y="5264"/>
                </a:lnTo>
                <a:lnTo>
                  <a:pt x="10765" y="5269"/>
                </a:lnTo>
                <a:lnTo>
                  <a:pt x="10763" y="5275"/>
                </a:lnTo>
                <a:lnTo>
                  <a:pt x="10762" y="5282"/>
                </a:lnTo>
                <a:lnTo>
                  <a:pt x="10757" y="5288"/>
                </a:lnTo>
                <a:lnTo>
                  <a:pt x="10749" y="5294"/>
                </a:lnTo>
                <a:lnTo>
                  <a:pt x="10749" y="5294"/>
                </a:lnTo>
                <a:lnTo>
                  <a:pt x="10739" y="5298"/>
                </a:lnTo>
                <a:lnTo>
                  <a:pt x="10730" y="5299"/>
                </a:lnTo>
                <a:lnTo>
                  <a:pt x="10722" y="5298"/>
                </a:lnTo>
                <a:lnTo>
                  <a:pt x="10714" y="5296"/>
                </a:lnTo>
                <a:lnTo>
                  <a:pt x="10701" y="5288"/>
                </a:lnTo>
                <a:lnTo>
                  <a:pt x="10689" y="5280"/>
                </a:lnTo>
                <a:lnTo>
                  <a:pt x="10689" y="5280"/>
                </a:lnTo>
                <a:lnTo>
                  <a:pt x="10685" y="5277"/>
                </a:lnTo>
                <a:lnTo>
                  <a:pt x="10683" y="5272"/>
                </a:lnTo>
                <a:lnTo>
                  <a:pt x="10683" y="5262"/>
                </a:lnTo>
                <a:lnTo>
                  <a:pt x="10681" y="5258"/>
                </a:lnTo>
                <a:lnTo>
                  <a:pt x="10678" y="5251"/>
                </a:lnTo>
                <a:lnTo>
                  <a:pt x="10673" y="5245"/>
                </a:lnTo>
                <a:lnTo>
                  <a:pt x="10665" y="5238"/>
                </a:lnTo>
                <a:lnTo>
                  <a:pt x="10665" y="5238"/>
                </a:lnTo>
                <a:lnTo>
                  <a:pt x="10649" y="5227"/>
                </a:lnTo>
                <a:lnTo>
                  <a:pt x="10638" y="5217"/>
                </a:lnTo>
                <a:lnTo>
                  <a:pt x="10632" y="5214"/>
                </a:lnTo>
                <a:lnTo>
                  <a:pt x="10625" y="5213"/>
                </a:lnTo>
                <a:lnTo>
                  <a:pt x="10616" y="5211"/>
                </a:lnTo>
                <a:lnTo>
                  <a:pt x="10606" y="5211"/>
                </a:lnTo>
                <a:lnTo>
                  <a:pt x="10606" y="5211"/>
                </a:lnTo>
                <a:lnTo>
                  <a:pt x="10593" y="5209"/>
                </a:lnTo>
                <a:lnTo>
                  <a:pt x="10580" y="5208"/>
                </a:lnTo>
                <a:lnTo>
                  <a:pt x="10551" y="5201"/>
                </a:lnTo>
                <a:lnTo>
                  <a:pt x="10537" y="5200"/>
                </a:lnTo>
                <a:lnTo>
                  <a:pt x="10523" y="5200"/>
                </a:lnTo>
                <a:lnTo>
                  <a:pt x="10508" y="5201"/>
                </a:lnTo>
                <a:lnTo>
                  <a:pt x="10495" y="5206"/>
                </a:lnTo>
                <a:lnTo>
                  <a:pt x="10495" y="5206"/>
                </a:lnTo>
                <a:lnTo>
                  <a:pt x="10481" y="5213"/>
                </a:lnTo>
                <a:lnTo>
                  <a:pt x="10465" y="5219"/>
                </a:lnTo>
                <a:lnTo>
                  <a:pt x="10434" y="5227"/>
                </a:lnTo>
                <a:lnTo>
                  <a:pt x="10402" y="5232"/>
                </a:lnTo>
                <a:lnTo>
                  <a:pt x="10370" y="5233"/>
                </a:lnTo>
                <a:lnTo>
                  <a:pt x="10370" y="5233"/>
                </a:lnTo>
                <a:lnTo>
                  <a:pt x="10357" y="5233"/>
                </a:lnTo>
                <a:lnTo>
                  <a:pt x="10348" y="5235"/>
                </a:lnTo>
                <a:lnTo>
                  <a:pt x="10341" y="5238"/>
                </a:lnTo>
                <a:lnTo>
                  <a:pt x="10336" y="5241"/>
                </a:lnTo>
                <a:lnTo>
                  <a:pt x="10333" y="5246"/>
                </a:lnTo>
                <a:lnTo>
                  <a:pt x="10332" y="5251"/>
                </a:lnTo>
                <a:lnTo>
                  <a:pt x="10323" y="5266"/>
                </a:lnTo>
                <a:lnTo>
                  <a:pt x="10323" y="5266"/>
                </a:lnTo>
                <a:lnTo>
                  <a:pt x="10320" y="5275"/>
                </a:lnTo>
                <a:lnTo>
                  <a:pt x="10320" y="5283"/>
                </a:lnTo>
                <a:lnTo>
                  <a:pt x="10322" y="5298"/>
                </a:lnTo>
                <a:lnTo>
                  <a:pt x="10322" y="5302"/>
                </a:lnTo>
                <a:lnTo>
                  <a:pt x="10320" y="5304"/>
                </a:lnTo>
                <a:lnTo>
                  <a:pt x="10319" y="5306"/>
                </a:lnTo>
                <a:lnTo>
                  <a:pt x="10311" y="5309"/>
                </a:lnTo>
                <a:lnTo>
                  <a:pt x="10296" y="5307"/>
                </a:lnTo>
                <a:lnTo>
                  <a:pt x="10296" y="5307"/>
                </a:lnTo>
                <a:lnTo>
                  <a:pt x="10266" y="5304"/>
                </a:lnTo>
                <a:lnTo>
                  <a:pt x="10243" y="5299"/>
                </a:lnTo>
                <a:lnTo>
                  <a:pt x="10226" y="5296"/>
                </a:lnTo>
                <a:lnTo>
                  <a:pt x="10208" y="5294"/>
                </a:lnTo>
                <a:lnTo>
                  <a:pt x="10208" y="5294"/>
                </a:lnTo>
                <a:lnTo>
                  <a:pt x="10198" y="5294"/>
                </a:lnTo>
                <a:lnTo>
                  <a:pt x="10189" y="5296"/>
                </a:lnTo>
                <a:lnTo>
                  <a:pt x="10168" y="5302"/>
                </a:lnTo>
                <a:lnTo>
                  <a:pt x="10144" y="5312"/>
                </a:lnTo>
                <a:lnTo>
                  <a:pt x="10144" y="5312"/>
                </a:lnTo>
                <a:lnTo>
                  <a:pt x="10144" y="5319"/>
                </a:lnTo>
                <a:lnTo>
                  <a:pt x="10142" y="5325"/>
                </a:lnTo>
                <a:lnTo>
                  <a:pt x="10139" y="5330"/>
                </a:lnTo>
                <a:lnTo>
                  <a:pt x="10134" y="5335"/>
                </a:lnTo>
                <a:lnTo>
                  <a:pt x="10128" y="5338"/>
                </a:lnTo>
                <a:lnTo>
                  <a:pt x="10124" y="5338"/>
                </a:lnTo>
                <a:lnTo>
                  <a:pt x="10118" y="5336"/>
                </a:lnTo>
                <a:lnTo>
                  <a:pt x="10107" y="5331"/>
                </a:lnTo>
                <a:lnTo>
                  <a:pt x="10107" y="5331"/>
                </a:lnTo>
                <a:lnTo>
                  <a:pt x="10094" y="5323"/>
                </a:lnTo>
                <a:lnTo>
                  <a:pt x="10083" y="5320"/>
                </a:lnTo>
                <a:lnTo>
                  <a:pt x="10071" y="5319"/>
                </a:lnTo>
                <a:lnTo>
                  <a:pt x="10063" y="5320"/>
                </a:lnTo>
                <a:lnTo>
                  <a:pt x="10049" y="5323"/>
                </a:lnTo>
                <a:lnTo>
                  <a:pt x="10043" y="5325"/>
                </a:lnTo>
                <a:lnTo>
                  <a:pt x="10038" y="5327"/>
                </a:lnTo>
                <a:lnTo>
                  <a:pt x="10038" y="5327"/>
                </a:lnTo>
                <a:lnTo>
                  <a:pt x="10031" y="5325"/>
                </a:lnTo>
                <a:lnTo>
                  <a:pt x="10025" y="5323"/>
                </a:lnTo>
                <a:lnTo>
                  <a:pt x="10017" y="5319"/>
                </a:lnTo>
                <a:lnTo>
                  <a:pt x="10009" y="5314"/>
                </a:lnTo>
                <a:lnTo>
                  <a:pt x="10002" y="5307"/>
                </a:lnTo>
                <a:lnTo>
                  <a:pt x="9998" y="5301"/>
                </a:lnTo>
                <a:lnTo>
                  <a:pt x="9996" y="5293"/>
                </a:lnTo>
                <a:lnTo>
                  <a:pt x="9996" y="5285"/>
                </a:lnTo>
                <a:lnTo>
                  <a:pt x="9996" y="5285"/>
                </a:lnTo>
                <a:lnTo>
                  <a:pt x="9998" y="5282"/>
                </a:lnTo>
                <a:lnTo>
                  <a:pt x="9999" y="5278"/>
                </a:lnTo>
                <a:lnTo>
                  <a:pt x="10002" y="5278"/>
                </a:lnTo>
                <a:lnTo>
                  <a:pt x="10007" y="5277"/>
                </a:lnTo>
                <a:lnTo>
                  <a:pt x="10027" y="5280"/>
                </a:lnTo>
                <a:lnTo>
                  <a:pt x="10036" y="5278"/>
                </a:lnTo>
                <a:lnTo>
                  <a:pt x="10039" y="5277"/>
                </a:lnTo>
                <a:lnTo>
                  <a:pt x="10041" y="5274"/>
                </a:lnTo>
                <a:lnTo>
                  <a:pt x="10043" y="5269"/>
                </a:lnTo>
                <a:lnTo>
                  <a:pt x="10043" y="5262"/>
                </a:lnTo>
                <a:lnTo>
                  <a:pt x="10041" y="5254"/>
                </a:lnTo>
                <a:lnTo>
                  <a:pt x="10038" y="5243"/>
                </a:lnTo>
                <a:lnTo>
                  <a:pt x="10038" y="5243"/>
                </a:lnTo>
                <a:lnTo>
                  <a:pt x="10020" y="5200"/>
                </a:lnTo>
                <a:lnTo>
                  <a:pt x="10006" y="5169"/>
                </a:lnTo>
                <a:lnTo>
                  <a:pt x="9993" y="5147"/>
                </a:lnTo>
                <a:lnTo>
                  <a:pt x="9982" y="5132"/>
                </a:lnTo>
                <a:lnTo>
                  <a:pt x="9982" y="5132"/>
                </a:lnTo>
                <a:lnTo>
                  <a:pt x="9980" y="5129"/>
                </a:lnTo>
                <a:lnTo>
                  <a:pt x="9978" y="5126"/>
                </a:lnTo>
                <a:lnTo>
                  <a:pt x="9980" y="5118"/>
                </a:lnTo>
                <a:lnTo>
                  <a:pt x="9982" y="5110"/>
                </a:lnTo>
                <a:lnTo>
                  <a:pt x="9986" y="5100"/>
                </a:lnTo>
                <a:lnTo>
                  <a:pt x="9990" y="5091"/>
                </a:lnTo>
                <a:lnTo>
                  <a:pt x="9991" y="5081"/>
                </a:lnTo>
                <a:lnTo>
                  <a:pt x="9991" y="5073"/>
                </a:lnTo>
                <a:lnTo>
                  <a:pt x="9990" y="5070"/>
                </a:lnTo>
                <a:lnTo>
                  <a:pt x="9986" y="5068"/>
                </a:lnTo>
                <a:lnTo>
                  <a:pt x="9986" y="5068"/>
                </a:lnTo>
                <a:lnTo>
                  <a:pt x="9980" y="5060"/>
                </a:lnTo>
                <a:lnTo>
                  <a:pt x="9972" y="5050"/>
                </a:lnTo>
                <a:lnTo>
                  <a:pt x="9956" y="5028"/>
                </a:lnTo>
                <a:lnTo>
                  <a:pt x="9940" y="4997"/>
                </a:lnTo>
                <a:lnTo>
                  <a:pt x="9940" y="4997"/>
                </a:lnTo>
                <a:lnTo>
                  <a:pt x="9943" y="4993"/>
                </a:lnTo>
                <a:lnTo>
                  <a:pt x="9949" y="4981"/>
                </a:lnTo>
                <a:lnTo>
                  <a:pt x="9951" y="4973"/>
                </a:lnTo>
                <a:lnTo>
                  <a:pt x="9953" y="4965"/>
                </a:lnTo>
                <a:lnTo>
                  <a:pt x="9949" y="4956"/>
                </a:lnTo>
                <a:lnTo>
                  <a:pt x="9945" y="4948"/>
                </a:lnTo>
                <a:lnTo>
                  <a:pt x="9945" y="4948"/>
                </a:lnTo>
                <a:lnTo>
                  <a:pt x="9940" y="4940"/>
                </a:lnTo>
                <a:lnTo>
                  <a:pt x="9937" y="4932"/>
                </a:lnTo>
                <a:lnTo>
                  <a:pt x="9935" y="4924"/>
                </a:lnTo>
                <a:lnTo>
                  <a:pt x="9935" y="4916"/>
                </a:lnTo>
                <a:lnTo>
                  <a:pt x="9937" y="4908"/>
                </a:lnTo>
                <a:lnTo>
                  <a:pt x="9940" y="4898"/>
                </a:lnTo>
                <a:lnTo>
                  <a:pt x="9949" y="4874"/>
                </a:lnTo>
                <a:lnTo>
                  <a:pt x="9949" y="4874"/>
                </a:lnTo>
                <a:lnTo>
                  <a:pt x="9954" y="4863"/>
                </a:lnTo>
                <a:lnTo>
                  <a:pt x="9961" y="4855"/>
                </a:lnTo>
                <a:lnTo>
                  <a:pt x="9969" y="4851"/>
                </a:lnTo>
                <a:lnTo>
                  <a:pt x="9975" y="4850"/>
                </a:lnTo>
                <a:lnTo>
                  <a:pt x="9982" y="4848"/>
                </a:lnTo>
                <a:lnTo>
                  <a:pt x="9988" y="4847"/>
                </a:lnTo>
                <a:lnTo>
                  <a:pt x="9994" y="4843"/>
                </a:lnTo>
                <a:lnTo>
                  <a:pt x="10001" y="4837"/>
                </a:lnTo>
                <a:lnTo>
                  <a:pt x="10001" y="4837"/>
                </a:lnTo>
                <a:lnTo>
                  <a:pt x="10010" y="4818"/>
                </a:lnTo>
                <a:lnTo>
                  <a:pt x="10017" y="4808"/>
                </a:lnTo>
                <a:lnTo>
                  <a:pt x="10025" y="4800"/>
                </a:lnTo>
                <a:lnTo>
                  <a:pt x="10033" y="4792"/>
                </a:lnTo>
                <a:lnTo>
                  <a:pt x="10043" y="4787"/>
                </a:lnTo>
                <a:lnTo>
                  <a:pt x="10055" y="4782"/>
                </a:lnTo>
                <a:lnTo>
                  <a:pt x="10070" y="4781"/>
                </a:lnTo>
                <a:lnTo>
                  <a:pt x="10070" y="4781"/>
                </a:lnTo>
                <a:lnTo>
                  <a:pt x="10099" y="4782"/>
                </a:lnTo>
                <a:lnTo>
                  <a:pt x="10126" y="4782"/>
                </a:lnTo>
                <a:lnTo>
                  <a:pt x="10137" y="4781"/>
                </a:lnTo>
                <a:lnTo>
                  <a:pt x="10150" y="4778"/>
                </a:lnTo>
                <a:lnTo>
                  <a:pt x="10161" y="4771"/>
                </a:lnTo>
                <a:lnTo>
                  <a:pt x="10171" y="4763"/>
                </a:lnTo>
                <a:lnTo>
                  <a:pt x="10171" y="4763"/>
                </a:lnTo>
                <a:lnTo>
                  <a:pt x="10182" y="4753"/>
                </a:lnTo>
                <a:lnTo>
                  <a:pt x="10193" y="4749"/>
                </a:lnTo>
                <a:lnTo>
                  <a:pt x="10206" y="4744"/>
                </a:lnTo>
                <a:lnTo>
                  <a:pt x="10218" y="4741"/>
                </a:lnTo>
                <a:lnTo>
                  <a:pt x="10227" y="4737"/>
                </a:lnTo>
                <a:lnTo>
                  <a:pt x="10235" y="4733"/>
                </a:lnTo>
                <a:lnTo>
                  <a:pt x="10238" y="4729"/>
                </a:lnTo>
                <a:lnTo>
                  <a:pt x="10242" y="4726"/>
                </a:lnTo>
                <a:lnTo>
                  <a:pt x="10243" y="4721"/>
                </a:lnTo>
                <a:lnTo>
                  <a:pt x="10245" y="4717"/>
                </a:lnTo>
                <a:lnTo>
                  <a:pt x="10245" y="4717"/>
                </a:lnTo>
                <a:lnTo>
                  <a:pt x="10246" y="4704"/>
                </a:lnTo>
                <a:lnTo>
                  <a:pt x="10246" y="4692"/>
                </a:lnTo>
                <a:lnTo>
                  <a:pt x="10246" y="4670"/>
                </a:lnTo>
                <a:lnTo>
                  <a:pt x="10248" y="4660"/>
                </a:lnTo>
                <a:lnTo>
                  <a:pt x="10251" y="4651"/>
                </a:lnTo>
                <a:lnTo>
                  <a:pt x="10258" y="4644"/>
                </a:lnTo>
                <a:lnTo>
                  <a:pt x="10269" y="4638"/>
                </a:lnTo>
                <a:lnTo>
                  <a:pt x="10269" y="4638"/>
                </a:lnTo>
                <a:lnTo>
                  <a:pt x="10274" y="4636"/>
                </a:lnTo>
                <a:lnTo>
                  <a:pt x="10279" y="4636"/>
                </a:lnTo>
                <a:lnTo>
                  <a:pt x="10282" y="4638"/>
                </a:lnTo>
                <a:lnTo>
                  <a:pt x="10285" y="4639"/>
                </a:lnTo>
                <a:lnTo>
                  <a:pt x="10288" y="4648"/>
                </a:lnTo>
                <a:lnTo>
                  <a:pt x="10291" y="4657"/>
                </a:lnTo>
                <a:lnTo>
                  <a:pt x="10293" y="4665"/>
                </a:lnTo>
                <a:lnTo>
                  <a:pt x="10296" y="4672"/>
                </a:lnTo>
                <a:lnTo>
                  <a:pt x="10298" y="4672"/>
                </a:lnTo>
                <a:lnTo>
                  <a:pt x="10301" y="4672"/>
                </a:lnTo>
                <a:lnTo>
                  <a:pt x="10306" y="4670"/>
                </a:lnTo>
                <a:lnTo>
                  <a:pt x="10311" y="4665"/>
                </a:lnTo>
                <a:lnTo>
                  <a:pt x="10311" y="4665"/>
                </a:lnTo>
                <a:lnTo>
                  <a:pt x="10319" y="4656"/>
                </a:lnTo>
                <a:lnTo>
                  <a:pt x="10323" y="4649"/>
                </a:lnTo>
                <a:lnTo>
                  <a:pt x="10327" y="4643"/>
                </a:lnTo>
                <a:lnTo>
                  <a:pt x="10330" y="4638"/>
                </a:lnTo>
                <a:lnTo>
                  <a:pt x="10333" y="4627"/>
                </a:lnTo>
                <a:lnTo>
                  <a:pt x="10336" y="4619"/>
                </a:lnTo>
                <a:lnTo>
                  <a:pt x="10343" y="4611"/>
                </a:lnTo>
                <a:lnTo>
                  <a:pt x="10343" y="4611"/>
                </a:lnTo>
                <a:lnTo>
                  <a:pt x="10348" y="4599"/>
                </a:lnTo>
                <a:lnTo>
                  <a:pt x="10352" y="4590"/>
                </a:lnTo>
                <a:lnTo>
                  <a:pt x="10360" y="4570"/>
                </a:lnTo>
                <a:lnTo>
                  <a:pt x="10365" y="4564"/>
                </a:lnTo>
                <a:lnTo>
                  <a:pt x="10372" y="4558"/>
                </a:lnTo>
                <a:lnTo>
                  <a:pt x="10381" y="4553"/>
                </a:lnTo>
                <a:lnTo>
                  <a:pt x="10393" y="4550"/>
                </a:lnTo>
                <a:lnTo>
                  <a:pt x="10393" y="4550"/>
                </a:lnTo>
                <a:lnTo>
                  <a:pt x="10407" y="4550"/>
                </a:lnTo>
                <a:lnTo>
                  <a:pt x="10420" y="4550"/>
                </a:lnTo>
                <a:lnTo>
                  <a:pt x="10431" y="4551"/>
                </a:lnTo>
                <a:lnTo>
                  <a:pt x="10442" y="4554"/>
                </a:lnTo>
                <a:lnTo>
                  <a:pt x="10452" y="4559"/>
                </a:lnTo>
                <a:lnTo>
                  <a:pt x="10458" y="4564"/>
                </a:lnTo>
                <a:lnTo>
                  <a:pt x="10465" y="4572"/>
                </a:lnTo>
                <a:lnTo>
                  <a:pt x="10466" y="4582"/>
                </a:lnTo>
                <a:lnTo>
                  <a:pt x="10466" y="4582"/>
                </a:lnTo>
                <a:lnTo>
                  <a:pt x="10470" y="4591"/>
                </a:lnTo>
                <a:lnTo>
                  <a:pt x="10476" y="4599"/>
                </a:lnTo>
                <a:lnTo>
                  <a:pt x="10482" y="4606"/>
                </a:lnTo>
                <a:lnTo>
                  <a:pt x="10490" y="4609"/>
                </a:lnTo>
                <a:lnTo>
                  <a:pt x="10500" y="4611"/>
                </a:lnTo>
                <a:lnTo>
                  <a:pt x="10508" y="4607"/>
                </a:lnTo>
                <a:lnTo>
                  <a:pt x="10516" y="4601"/>
                </a:lnTo>
                <a:lnTo>
                  <a:pt x="10519" y="4598"/>
                </a:lnTo>
                <a:lnTo>
                  <a:pt x="10523" y="4591"/>
                </a:lnTo>
                <a:lnTo>
                  <a:pt x="10523" y="4591"/>
                </a:lnTo>
                <a:lnTo>
                  <a:pt x="10526" y="4580"/>
                </a:lnTo>
                <a:lnTo>
                  <a:pt x="10526" y="4572"/>
                </a:lnTo>
                <a:lnTo>
                  <a:pt x="10524" y="4566"/>
                </a:lnTo>
                <a:lnTo>
                  <a:pt x="10523" y="4561"/>
                </a:lnTo>
                <a:lnTo>
                  <a:pt x="10521" y="4556"/>
                </a:lnTo>
                <a:lnTo>
                  <a:pt x="10521" y="4551"/>
                </a:lnTo>
                <a:lnTo>
                  <a:pt x="10524" y="4546"/>
                </a:lnTo>
                <a:lnTo>
                  <a:pt x="10532" y="4540"/>
                </a:lnTo>
                <a:lnTo>
                  <a:pt x="10532" y="4540"/>
                </a:lnTo>
                <a:lnTo>
                  <a:pt x="10540" y="4534"/>
                </a:lnTo>
                <a:lnTo>
                  <a:pt x="10545" y="4526"/>
                </a:lnTo>
                <a:lnTo>
                  <a:pt x="10548" y="4519"/>
                </a:lnTo>
                <a:lnTo>
                  <a:pt x="10551" y="4511"/>
                </a:lnTo>
                <a:lnTo>
                  <a:pt x="10553" y="4505"/>
                </a:lnTo>
                <a:lnTo>
                  <a:pt x="10556" y="4498"/>
                </a:lnTo>
                <a:lnTo>
                  <a:pt x="10563" y="4493"/>
                </a:lnTo>
                <a:lnTo>
                  <a:pt x="10574" y="4490"/>
                </a:lnTo>
                <a:lnTo>
                  <a:pt x="10574" y="4490"/>
                </a:lnTo>
                <a:lnTo>
                  <a:pt x="10585" y="4485"/>
                </a:lnTo>
                <a:lnTo>
                  <a:pt x="10596" y="4482"/>
                </a:lnTo>
                <a:lnTo>
                  <a:pt x="10604" y="4476"/>
                </a:lnTo>
                <a:lnTo>
                  <a:pt x="10611" y="4471"/>
                </a:lnTo>
                <a:lnTo>
                  <a:pt x="10616" y="4465"/>
                </a:lnTo>
                <a:lnTo>
                  <a:pt x="10616" y="4463"/>
                </a:lnTo>
                <a:lnTo>
                  <a:pt x="10616" y="4460"/>
                </a:lnTo>
                <a:lnTo>
                  <a:pt x="10614" y="4456"/>
                </a:lnTo>
                <a:lnTo>
                  <a:pt x="10611" y="4453"/>
                </a:lnTo>
                <a:lnTo>
                  <a:pt x="10601" y="4448"/>
                </a:lnTo>
                <a:lnTo>
                  <a:pt x="10601" y="4448"/>
                </a:lnTo>
                <a:lnTo>
                  <a:pt x="10596" y="4445"/>
                </a:lnTo>
                <a:lnTo>
                  <a:pt x="10593" y="4444"/>
                </a:lnTo>
                <a:lnTo>
                  <a:pt x="10592" y="4440"/>
                </a:lnTo>
                <a:lnTo>
                  <a:pt x="10592" y="4439"/>
                </a:lnTo>
                <a:lnTo>
                  <a:pt x="10593" y="4436"/>
                </a:lnTo>
                <a:lnTo>
                  <a:pt x="10595" y="4434"/>
                </a:lnTo>
                <a:lnTo>
                  <a:pt x="10604" y="4431"/>
                </a:lnTo>
                <a:lnTo>
                  <a:pt x="10616" y="4431"/>
                </a:lnTo>
                <a:lnTo>
                  <a:pt x="10627" y="4431"/>
                </a:lnTo>
                <a:lnTo>
                  <a:pt x="10640" y="4434"/>
                </a:lnTo>
                <a:lnTo>
                  <a:pt x="10653" y="4439"/>
                </a:lnTo>
                <a:lnTo>
                  <a:pt x="10653" y="4439"/>
                </a:lnTo>
                <a:lnTo>
                  <a:pt x="10661" y="4447"/>
                </a:lnTo>
                <a:lnTo>
                  <a:pt x="10665" y="4453"/>
                </a:lnTo>
                <a:lnTo>
                  <a:pt x="10670" y="4466"/>
                </a:lnTo>
                <a:lnTo>
                  <a:pt x="10673" y="4473"/>
                </a:lnTo>
                <a:lnTo>
                  <a:pt x="10680" y="4477"/>
                </a:lnTo>
                <a:lnTo>
                  <a:pt x="10688" y="4479"/>
                </a:lnTo>
                <a:lnTo>
                  <a:pt x="10702" y="4481"/>
                </a:lnTo>
                <a:lnTo>
                  <a:pt x="10702" y="4481"/>
                </a:lnTo>
                <a:lnTo>
                  <a:pt x="10718" y="4479"/>
                </a:lnTo>
                <a:lnTo>
                  <a:pt x="10730" y="4477"/>
                </a:lnTo>
                <a:lnTo>
                  <a:pt x="10739" y="4473"/>
                </a:lnTo>
                <a:lnTo>
                  <a:pt x="10746" y="4469"/>
                </a:lnTo>
                <a:lnTo>
                  <a:pt x="10752" y="4466"/>
                </a:lnTo>
                <a:lnTo>
                  <a:pt x="10759" y="4465"/>
                </a:lnTo>
                <a:lnTo>
                  <a:pt x="10765" y="4466"/>
                </a:lnTo>
                <a:lnTo>
                  <a:pt x="10771" y="4471"/>
                </a:lnTo>
                <a:lnTo>
                  <a:pt x="10771" y="4471"/>
                </a:lnTo>
                <a:lnTo>
                  <a:pt x="10779" y="4479"/>
                </a:lnTo>
                <a:lnTo>
                  <a:pt x="10786" y="4485"/>
                </a:lnTo>
                <a:lnTo>
                  <a:pt x="10789" y="4493"/>
                </a:lnTo>
                <a:lnTo>
                  <a:pt x="10791" y="4501"/>
                </a:lnTo>
                <a:lnTo>
                  <a:pt x="10787" y="4509"/>
                </a:lnTo>
                <a:lnTo>
                  <a:pt x="10783" y="4517"/>
                </a:lnTo>
                <a:lnTo>
                  <a:pt x="10775" y="4524"/>
                </a:lnTo>
                <a:lnTo>
                  <a:pt x="10763" y="4532"/>
                </a:lnTo>
                <a:lnTo>
                  <a:pt x="10763" y="4532"/>
                </a:lnTo>
                <a:lnTo>
                  <a:pt x="10736" y="4545"/>
                </a:lnTo>
                <a:lnTo>
                  <a:pt x="10726" y="4553"/>
                </a:lnTo>
                <a:lnTo>
                  <a:pt x="10717" y="4559"/>
                </a:lnTo>
                <a:lnTo>
                  <a:pt x="10712" y="4567"/>
                </a:lnTo>
                <a:lnTo>
                  <a:pt x="10709" y="4575"/>
                </a:lnTo>
                <a:lnTo>
                  <a:pt x="10709" y="4578"/>
                </a:lnTo>
                <a:lnTo>
                  <a:pt x="10710" y="4583"/>
                </a:lnTo>
                <a:lnTo>
                  <a:pt x="10717" y="4591"/>
                </a:lnTo>
                <a:lnTo>
                  <a:pt x="10717" y="4591"/>
                </a:lnTo>
                <a:lnTo>
                  <a:pt x="10731" y="4604"/>
                </a:lnTo>
                <a:lnTo>
                  <a:pt x="10742" y="4611"/>
                </a:lnTo>
                <a:lnTo>
                  <a:pt x="10752" y="4614"/>
                </a:lnTo>
                <a:lnTo>
                  <a:pt x="10767" y="4619"/>
                </a:lnTo>
                <a:lnTo>
                  <a:pt x="10767" y="4619"/>
                </a:lnTo>
                <a:lnTo>
                  <a:pt x="10813" y="4639"/>
                </a:lnTo>
                <a:lnTo>
                  <a:pt x="10860" y="4660"/>
                </a:lnTo>
                <a:lnTo>
                  <a:pt x="10860" y="4660"/>
                </a:lnTo>
                <a:lnTo>
                  <a:pt x="10868" y="4665"/>
                </a:lnTo>
                <a:lnTo>
                  <a:pt x="10876" y="4670"/>
                </a:lnTo>
                <a:lnTo>
                  <a:pt x="10887" y="4680"/>
                </a:lnTo>
                <a:lnTo>
                  <a:pt x="10893" y="4681"/>
                </a:lnTo>
                <a:lnTo>
                  <a:pt x="10900" y="4681"/>
                </a:lnTo>
                <a:lnTo>
                  <a:pt x="10908" y="4678"/>
                </a:lnTo>
                <a:lnTo>
                  <a:pt x="10916" y="4670"/>
                </a:lnTo>
                <a:lnTo>
                  <a:pt x="10916" y="4670"/>
                </a:lnTo>
                <a:lnTo>
                  <a:pt x="10930" y="4649"/>
                </a:lnTo>
                <a:lnTo>
                  <a:pt x="10937" y="4638"/>
                </a:lnTo>
                <a:lnTo>
                  <a:pt x="10943" y="4627"/>
                </a:lnTo>
                <a:lnTo>
                  <a:pt x="10946" y="4615"/>
                </a:lnTo>
                <a:lnTo>
                  <a:pt x="10950" y="4604"/>
                </a:lnTo>
                <a:lnTo>
                  <a:pt x="10951" y="4593"/>
                </a:lnTo>
                <a:lnTo>
                  <a:pt x="10953" y="4582"/>
                </a:lnTo>
                <a:lnTo>
                  <a:pt x="10953" y="4582"/>
                </a:lnTo>
                <a:lnTo>
                  <a:pt x="10953" y="4574"/>
                </a:lnTo>
                <a:lnTo>
                  <a:pt x="10956" y="4567"/>
                </a:lnTo>
                <a:lnTo>
                  <a:pt x="10962" y="4559"/>
                </a:lnTo>
                <a:lnTo>
                  <a:pt x="10964" y="4554"/>
                </a:lnTo>
                <a:lnTo>
                  <a:pt x="10966" y="4546"/>
                </a:lnTo>
                <a:lnTo>
                  <a:pt x="10966" y="4537"/>
                </a:lnTo>
                <a:lnTo>
                  <a:pt x="10961" y="4522"/>
                </a:lnTo>
                <a:lnTo>
                  <a:pt x="10961" y="4522"/>
                </a:lnTo>
                <a:lnTo>
                  <a:pt x="10953" y="4490"/>
                </a:lnTo>
                <a:lnTo>
                  <a:pt x="10951" y="4477"/>
                </a:lnTo>
                <a:lnTo>
                  <a:pt x="10950" y="4466"/>
                </a:lnTo>
                <a:lnTo>
                  <a:pt x="10950" y="4456"/>
                </a:lnTo>
                <a:lnTo>
                  <a:pt x="10951" y="4447"/>
                </a:lnTo>
                <a:lnTo>
                  <a:pt x="10956" y="4440"/>
                </a:lnTo>
                <a:lnTo>
                  <a:pt x="10961" y="4434"/>
                </a:lnTo>
                <a:lnTo>
                  <a:pt x="10961" y="4434"/>
                </a:lnTo>
                <a:lnTo>
                  <a:pt x="10966" y="4432"/>
                </a:lnTo>
                <a:lnTo>
                  <a:pt x="10969" y="4431"/>
                </a:lnTo>
                <a:lnTo>
                  <a:pt x="10977" y="4431"/>
                </a:lnTo>
                <a:lnTo>
                  <a:pt x="10985" y="4434"/>
                </a:lnTo>
                <a:lnTo>
                  <a:pt x="10994" y="4440"/>
                </a:lnTo>
                <a:lnTo>
                  <a:pt x="11001" y="4448"/>
                </a:lnTo>
                <a:lnTo>
                  <a:pt x="11007" y="4458"/>
                </a:lnTo>
                <a:lnTo>
                  <a:pt x="11011" y="4469"/>
                </a:lnTo>
                <a:lnTo>
                  <a:pt x="11012" y="4481"/>
                </a:lnTo>
                <a:lnTo>
                  <a:pt x="11012" y="4481"/>
                </a:lnTo>
                <a:lnTo>
                  <a:pt x="11011" y="4492"/>
                </a:lnTo>
                <a:lnTo>
                  <a:pt x="11009" y="4503"/>
                </a:lnTo>
                <a:lnTo>
                  <a:pt x="11004" y="4522"/>
                </a:lnTo>
                <a:lnTo>
                  <a:pt x="11004" y="4530"/>
                </a:lnTo>
                <a:lnTo>
                  <a:pt x="11006" y="4540"/>
                </a:lnTo>
                <a:lnTo>
                  <a:pt x="11012" y="4550"/>
                </a:lnTo>
                <a:lnTo>
                  <a:pt x="11022" y="4559"/>
                </a:lnTo>
                <a:lnTo>
                  <a:pt x="11022" y="4559"/>
                </a:lnTo>
                <a:lnTo>
                  <a:pt x="11028" y="4564"/>
                </a:lnTo>
                <a:lnTo>
                  <a:pt x="11035" y="4567"/>
                </a:lnTo>
                <a:lnTo>
                  <a:pt x="11041" y="4569"/>
                </a:lnTo>
                <a:lnTo>
                  <a:pt x="11047" y="4570"/>
                </a:lnTo>
                <a:lnTo>
                  <a:pt x="11059" y="4570"/>
                </a:lnTo>
                <a:lnTo>
                  <a:pt x="11072" y="4569"/>
                </a:lnTo>
                <a:lnTo>
                  <a:pt x="11081" y="4567"/>
                </a:lnTo>
                <a:lnTo>
                  <a:pt x="11091" y="4569"/>
                </a:lnTo>
                <a:lnTo>
                  <a:pt x="11094" y="4570"/>
                </a:lnTo>
                <a:lnTo>
                  <a:pt x="11097" y="4574"/>
                </a:lnTo>
                <a:lnTo>
                  <a:pt x="11099" y="4577"/>
                </a:lnTo>
                <a:lnTo>
                  <a:pt x="11100" y="4582"/>
                </a:lnTo>
                <a:lnTo>
                  <a:pt x="11100" y="4582"/>
                </a:lnTo>
                <a:lnTo>
                  <a:pt x="11100" y="4588"/>
                </a:lnTo>
                <a:lnTo>
                  <a:pt x="11100" y="4593"/>
                </a:lnTo>
                <a:lnTo>
                  <a:pt x="11096" y="4601"/>
                </a:lnTo>
                <a:lnTo>
                  <a:pt x="11084" y="4614"/>
                </a:lnTo>
                <a:lnTo>
                  <a:pt x="11081" y="4622"/>
                </a:lnTo>
                <a:lnTo>
                  <a:pt x="11080" y="4627"/>
                </a:lnTo>
                <a:lnTo>
                  <a:pt x="11080" y="4631"/>
                </a:lnTo>
                <a:lnTo>
                  <a:pt x="11080" y="4638"/>
                </a:lnTo>
                <a:lnTo>
                  <a:pt x="11083" y="4644"/>
                </a:lnTo>
                <a:lnTo>
                  <a:pt x="11091" y="4660"/>
                </a:lnTo>
                <a:lnTo>
                  <a:pt x="11091" y="4660"/>
                </a:lnTo>
                <a:lnTo>
                  <a:pt x="11100" y="4680"/>
                </a:lnTo>
                <a:lnTo>
                  <a:pt x="11108" y="4697"/>
                </a:lnTo>
                <a:lnTo>
                  <a:pt x="11118" y="4726"/>
                </a:lnTo>
                <a:lnTo>
                  <a:pt x="11121" y="4737"/>
                </a:lnTo>
                <a:lnTo>
                  <a:pt x="11126" y="4745"/>
                </a:lnTo>
                <a:lnTo>
                  <a:pt x="11129" y="4749"/>
                </a:lnTo>
                <a:lnTo>
                  <a:pt x="11133" y="4752"/>
                </a:lnTo>
                <a:lnTo>
                  <a:pt x="11137" y="4753"/>
                </a:lnTo>
                <a:lnTo>
                  <a:pt x="11142" y="4753"/>
                </a:lnTo>
                <a:lnTo>
                  <a:pt x="11142" y="4753"/>
                </a:lnTo>
                <a:lnTo>
                  <a:pt x="11152" y="4752"/>
                </a:lnTo>
                <a:lnTo>
                  <a:pt x="11158" y="4749"/>
                </a:lnTo>
                <a:lnTo>
                  <a:pt x="11173" y="4744"/>
                </a:lnTo>
                <a:lnTo>
                  <a:pt x="11179" y="4742"/>
                </a:lnTo>
                <a:lnTo>
                  <a:pt x="11187" y="4744"/>
                </a:lnTo>
                <a:lnTo>
                  <a:pt x="11195" y="4749"/>
                </a:lnTo>
                <a:lnTo>
                  <a:pt x="11206" y="4758"/>
                </a:lnTo>
                <a:lnTo>
                  <a:pt x="11206" y="4758"/>
                </a:lnTo>
                <a:lnTo>
                  <a:pt x="11216" y="4770"/>
                </a:lnTo>
                <a:lnTo>
                  <a:pt x="11221" y="4778"/>
                </a:lnTo>
                <a:lnTo>
                  <a:pt x="11221" y="4786"/>
                </a:lnTo>
                <a:lnTo>
                  <a:pt x="11221" y="4792"/>
                </a:lnTo>
                <a:lnTo>
                  <a:pt x="11219" y="4800"/>
                </a:lnTo>
                <a:lnTo>
                  <a:pt x="11219" y="4806"/>
                </a:lnTo>
                <a:lnTo>
                  <a:pt x="11221" y="4816"/>
                </a:lnTo>
                <a:lnTo>
                  <a:pt x="11226" y="4827"/>
                </a:lnTo>
                <a:lnTo>
                  <a:pt x="11226" y="4827"/>
                </a:lnTo>
                <a:lnTo>
                  <a:pt x="11232" y="4839"/>
                </a:lnTo>
                <a:lnTo>
                  <a:pt x="11240" y="4848"/>
                </a:lnTo>
                <a:lnTo>
                  <a:pt x="11248" y="4856"/>
                </a:lnTo>
                <a:lnTo>
                  <a:pt x="11256" y="4864"/>
                </a:lnTo>
                <a:lnTo>
                  <a:pt x="11272" y="4874"/>
                </a:lnTo>
                <a:lnTo>
                  <a:pt x="11290" y="4882"/>
                </a:lnTo>
                <a:lnTo>
                  <a:pt x="11290" y="4882"/>
                </a:lnTo>
                <a:lnTo>
                  <a:pt x="11298" y="4885"/>
                </a:lnTo>
                <a:lnTo>
                  <a:pt x="11304" y="4887"/>
                </a:lnTo>
                <a:lnTo>
                  <a:pt x="11311" y="4887"/>
                </a:lnTo>
                <a:lnTo>
                  <a:pt x="11317" y="4888"/>
                </a:lnTo>
                <a:lnTo>
                  <a:pt x="11322" y="4892"/>
                </a:lnTo>
                <a:lnTo>
                  <a:pt x="11328" y="4900"/>
                </a:lnTo>
                <a:lnTo>
                  <a:pt x="11333" y="4911"/>
                </a:lnTo>
                <a:lnTo>
                  <a:pt x="11340" y="4928"/>
                </a:lnTo>
                <a:lnTo>
                  <a:pt x="11340" y="4928"/>
                </a:lnTo>
                <a:lnTo>
                  <a:pt x="11344" y="4948"/>
                </a:lnTo>
                <a:lnTo>
                  <a:pt x="11346" y="4965"/>
                </a:lnTo>
                <a:lnTo>
                  <a:pt x="11346" y="4983"/>
                </a:lnTo>
                <a:lnTo>
                  <a:pt x="11344" y="4997"/>
                </a:lnTo>
                <a:lnTo>
                  <a:pt x="11343" y="5014"/>
                </a:lnTo>
                <a:lnTo>
                  <a:pt x="11343" y="5030"/>
                </a:lnTo>
                <a:lnTo>
                  <a:pt x="11346" y="5047"/>
                </a:lnTo>
                <a:lnTo>
                  <a:pt x="11349" y="5057"/>
                </a:lnTo>
                <a:lnTo>
                  <a:pt x="11354" y="5068"/>
                </a:lnTo>
                <a:lnTo>
                  <a:pt x="11354" y="5068"/>
                </a:lnTo>
                <a:close/>
                <a:moveTo>
                  <a:pt x="11171" y="4306"/>
                </a:moveTo>
                <a:lnTo>
                  <a:pt x="11171" y="4306"/>
                </a:lnTo>
                <a:lnTo>
                  <a:pt x="11171" y="4309"/>
                </a:lnTo>
                <a:lnTo>
                  <a:pt x="11173" y="4314"/>
                </a:lnTo>
                <a:lnTo>
                  <a:pt x="11176" y="4320"/>
                </a:lnTo>
                <a:lnTo>
                  <a:pt x="11184" y="4328"/>
                </a:lnTo>
                <a:lnTo>
                  <a:pt x="11184" y="4328"/>
                </a:lnTo>
                <a:lnTo>
                  <a:pt x="11179" y="4328"/>
                </a:lnTo>
                <a:lnTo>
                  <a:pt x="11176" y="4328"/>
                </a:lnTo>
                <a:lnTo>
                  <a:pt x="11173" y="4330"/>
                </a:lnTo>
                <a:lnTo>
                  <a:pt x="11171" y="4333"/>
                </a:lnTo>
                <a:lnTo>
                  <a:pt x="11174" y="4338"/>
                </a:lnTo>
                <a:lnTo>
                  <a:pt x="11182" y="4346"/>
                </a:lnTo>
                <a:lnTo>
                  <a:pt x="11195" y="4355"/>
                </a:lnTo>
                <a:lnTo>
                  <a:pt x="11195" y="4355"/>
                </a:lnTo>
                <a:lnTo>
                  <a:pt x="11210" y="4367"/>
                </a:lnTo>
                <a:lnTo>
                  <a:pt x="11219" y="4376"/>
                </a:lnTo>
                <a:lnTo>
                  <a:pt x="11234" y="4391"/>
                </a:lnTo>
                <a:lnTo>
                  <a:pt x="11238" y="4394"/>
                </a:lnTo>
                <a:lnTo>
                  <a:pt x="11243" y="4397"/>
                </a:lnTo>
                <a:lnTo>
                  <a:pt x="11248" y="4399"/>
                </a:lnTo>
                <a:lnTo>
                  <a:pt x="11258" y="4400"/>
                </a:lnTo>
                <a:lnTo>
                  <a:pt x="11258" y="4400"/>
                </a:lnTo>
                <a:lnTo>
                  <a:pt x="11274" y="4399"/>
                </a:lnTo>
                <a:lnTo>
                  <a:pt x="11285" y="4397"/>
                </a:lnTo>
                <a:lnTo>
                  <a:pt x="11288" y="4397"/>
                </a:lnTo>
                <a:lnTo>
                  <a:pt x="11291" y="4399"/>
                </a:lnTo>
                <a:lnTo>
                  <a:pt x="11291" y="4402"/>
                </a:lnTo>
                <a:lnTo>
                  <a:pt x="11291" y="4407"/>
                </a:lnTo>
                <a:lnTo>
                  <a:pt x="11291" y="4407"/>
                </a:lnTo>
                <a:lnTo>
                  <a:pt x="11290" y="4412"/>
                </a:lnTo>
                <a:lnTo>
                  <a:pt x="11283" y="4416"/>
                </a:lnTo>
                <a:lnTo>
                  <a:pt x="11277" y="4421"/>
                </a:lnTo>
                <a:lnTo>
                  <a:pt x="11269" y="4424"/>
                </a:lnTo>
                <a:lnTo>
                  <a:pt x="11253" y="4428"/>
                </a:lnTo>
                <a:lnTo>
                  <a:pt x="11243" y="4429"/>
                </a:lnTo>
                <a:lnTo>
                  <a:pt x="11243" y="4429"/>
                </a:lnTo>
                <a:lnTo>
                  <a:pt x="11235" y="4429"/>
                </a:lnTo>
                <a:lnTo>
                  <a:pt x="11224" y="4426"/>
                </a:lnTo>
                <a:lnTo>
                  <a:pt x="11213" y="4421"/>
                </a:lnTo>
                <a:lnTo>
                  <a:pt x="11202" y="4416"/>
                </a:lnTo>
                <a:lnTo>
                  <a:pt x="11202" y="4416"/>
                </a:lnTo>
                <a:lnTo>
                  <a:pt x="11186" y="4408"/>
                </a:lnTo>
                <a:lnTo>
                  <a:pt x="11169" y="4402"/>
                </a:lnTo>
                <a:lnTo>
                  <a:pt x="11169" y="4402"/>
                </a:lnTo>
                <a:lnTo>
                  <a:pt x="11166" y="4400"/>
                </a:lnTo>
                <a:lnTo>
                  <a:pt x="11163" y="4395"/>
                </a:lnTo>
                <a:lnTo>
                  <a:pt x="11157" y="4386"/>
                </a:lnTo>
                <a:lnTo>
                  <a:pt x="11147" y="4370"/>
                </a:lnTo>
                <a:lnTo>
                  <a:pt x="11141" y="4362"/>
                </a:lnTo>
                <a:lnTo>
                  <a:pt x="11129" y="4351"/>
                </a:lnTo>
                <a:lnTo>
                  <a:pt x="11129" y="4351"/>
                </a:lnTo>
                <a:lnTo>
                  <a:pt x="11120" y="4342"/>
                </a:lnTo>
                <a:lnTo>
                  <a:pt x="11108" y="4334"/>
                </a:lnTo>
                <a:lnTo>
                  <a:pt x="11099" y="4330"/>
                </a:lnTo>
                <a:lnTo>
                  <a:pt x="11091" y="4326"/>
                </a:lnTo>
                <a:lnTo>
                  <a:pt x="11083" y="4323"/>
                </a:lnTo>
                <a:lnTo>
                  <a:pt x="11075" y="4323"/>
                </a:lnTo>
                <a:lnTo>
                  <a:pt x="11064" y="4323"/>
                </a:lnTo>
                <a:lnTo>
                  <a:pt x="11064" y="4323"/>
                </a:lnTo>
                <a:lnTo>
                  <a:pt x="11046" y="4326"/>
                </a:lnTo>
                <a:lnTo>
                  <a:pt x="11022" y="4330"/>
                </a:lnTo>
                <a:lnTo>
                  <a:pt x="11011" y="4333"/>
                </a:lnTo>
                <a:lnTo>
                  <a:pt x="11003" y="4336"/>
                </a:lnTo>
                <a:lnTo>
                  <a:pt x="10998" y="4341"/>
                </a:lnTo>
                <a:lnTo>
                  <a:pt x="10998" y="4342"/>
                </a:lnTo>
                <a:lnTo>
                  <a:pt x="10998" y="4344"/>
                </a:lnTo>
                <a:lnTo>
                  <a:pt x="10998" y="4344"/>
                </a:lnTo>
                <a:lnTo>
                  <a:pt x="11003" y="4347"/>
                </a:lnTo>
                <a:lnTo>
                  <a:pt x="11007" y="4351"/>
                </a:lnTo>
                <a:lnTo>
                  <a:pt x="11014" y="4355"/>
                </a:lnTo>
                <a:lnTo>
                  <a:pt x="11017" y="4359"/>
                </a:lnTo>
                <a:lnTo>
                  <a:pt x="11017" y="4360"/>
                </a:lnTo>
                <a:lnTo>
                  <a:pt x="11014" y="4363"/>
                </a:lnTo>
                <a:lnTo>
                  <a:pt x="11007" y="4367"/>
                </a:lnTo>
                <a:lnTo>
                  <a:pt x="11007" y="4367"/>
                </a:lnTo>
                <a:lnTo>
                  <a:pt x="10999" y="4371"/>
                </a:lnTo>
                <a:lnTo>
                  <a:pt x="10990" y="4373"/>
                </a:lnTo>
                <a:lnTo>
                  <a:pt x="10972" y="4376"/>
                </a:lnTo>
                <a:lnTo>
                  <a:pt x="10958" y="4376"/>
                </a:lnTo>
                <a:lnTo>
                  <a:pt x="10948" y="4375"/>
                </a:lnTo>
                <a:lnTo>
                  <a:pt x="10948" y="4375"/>
                </a:lnTo>
                <a:lnTo>
                  <a:pt x="10930" y="4368"/>
                </a:lnTo>
                <a:lnTo>
                  <a:pt x="10921" y="4363"/>
                </a:lnTo>
                <a:lnTo>
                  <a:pt x="10913" y="4359"/>
                </a:lnTo>
                <a:lnTo>
                  <a:pt x="10913" y="4359"/>
                </a:lnTo>
                <a:lnTo>
                  <a:pt x="10911" y="4355"/>
                </a:lnTo>
                <a:lnTo>
                  <a:pt x="10911" y="4351"/>
                </a:lnTo>
                <a:lnTo>
                  <a:pt x="10909" y="4342"/>
                </a:lnTo>
                <a:lnTo>
                  <a:pt x="10908" y="4339"/>
                </a:lnTo>
                <a:lnTo>
                  <a:pt x="10905" y="4336"/>
                </a:lnTo>
                <a:lnTo>
                  <a:pt x="10900" y="4334"/>
                </a:lnTo>
                <a:lnTo>
                  <a:pt x="10892" y="4334"/>
                </a:lnTo>
                <a:lnTo>
                  <a:pt x="10892" y="4334"/>
                </a:lnTo>
                <a:lnTo>
                  <a:pt x="10877" y="4336"/>
                </a:lnTo>
                <a:lnTo>
                  <a:pt x="10869" y="4339"/>
                </a:lnTo>
                <a:lnTo>
                  <a:pt x="10861" y="4342"/>
                </a:lnTo>
                <a:lnTo>
                  <a:pt x="10845" y="4347"/>
                </a:lnTo>
                <a:lnTo>
                  <a:pt x="10845" y="4347"/>
                </a:lnTo>
                <a:lnTo>
                  <a:pt x="10836" y="4349"/>
                </a:lnTo>
                <a:lnTo>
                  <a:pt x="10826" y="4349"/>
                </a:lnTo>
                <a:lnTo>
                  <a:pt x="10816" y="4349"/>
                </a:lnTo>
                <a:lnTo>
                  <a:pt x="10808" y="4349"/>
                </a:lnTo>
                <a:lnTo>
                  <a:pt x="10802" y="4347"/>
                </a:lnTo>
                <a:lnTo>
                  <a:pt x="10799" y="4344"/>
                </a:lnTo>
                <a:lnTo>
                  <a:pt x="10797" y="4339"/>
                </a:lnTo>
                <a:lnTo>
                  <a:pt x="10800" y="4334"/>
                </a:lnTo>
                <a:lnTo>
                  <a:pt x="10800" y="4334"/>
                </a:lnTo>
                <a:lnTo>
                  <a:pt x="10807" y="4330"/>
                </a:lnTo>
                <a:lnTo>
                  <a:pt x="10816" y="4323"/>
                </a:lnTo>
                <a:lnTo>
                  <a:pt x="10839" y="4310"/>
                </a:lnTo>
                <a:lnTo>
                  <a:pt x="10850" y="4302"/>
                </a:lnTo>
                <a:lnTo>
                  <a:pt x="10860" y="4296"/>
                </a:lnTo>
                <a:lnTo>
                  <a:pt x="10866" y="4290"/>
                </a:lnTo>
                <a:lnTo>
                  <a:pt x="10866" y="4285"/>
                </a:lnTo>
                <a:lnTo>
                  <a:pt x="10866" y="4281"/>
                </a:lnTo>
                <a:lnTo>
                  <a:pt x="10866" y="4281"/>
                </a:lnTo>
                <a:lnTo>
                  <a:pt x="10864" y="4270"/>
                </a:lnTo>
                <a:lnTo>
                  <a:pt x="10863" y="4264"/>
                </a:lnTo>
                <a:lnTo>
                  <a:pt x="10861" y="4257"/>
                </a:lnTo>
                <a:lnTo>
                  <a:pt x="10855" y="4248"/>
                </a:lnTo>
                <a:lnTo>
                  <a:pt x="10855" y="4248"/>
                </a:lnTo>
                <a:lnTo>
                  <a:pt x="10848" y="4241"/>
                </a:lnTo>
                <a:lnTo>
                  <a:pt x="10836" y="4235"/>
                </a:lnTo>
                <a:lnTo>
                  <a:pt x="10821" y="4229"/>
                </a:lnTo>
                <a:lnTo>
                  <a:pt x="10805" y="4224"/>
                </a:lnTo>
                <a:lnTo>
                  <a:pt x="10778" y="4216"/>
                </a:lnTo>
                <a:lnTo>
                  <a:pt x="10765" y="4212"/>
                </a:lnTo>
                <a:lnTo>
                  <a:pt x="10765" y="4212"/>
                </a:lnTo>
                <a:lnTo>
                  <a:pt x="10742" y="4208"/>
                </a:lnTo>
                <a:lnTo>
                  <a:pt x="10714" y="4201"/>
                </a:lnTo>
                <a:lnTo>
                  <a:pt x="10714" y="4201"/>
                </a:lnTo>
                <a:lnTo>
                  <a:pt x="10706" y="4195"/>
                </a:lnTo>
                <a:lnTo>
                  <a:pt x="10696" y="4184"/>
                </a:lnTo>
                <a:lnTo>
                  <a:pt x="10681" y="4169"/>
                </a:lnTo>
                <a:lnTo>
                  <a:pt x="10681" y="4169"/>
                </a:lnTo>
                <a:lnTo>
                  <a:pt x="10680" y="4168"/>
                </a:lnTo>
                <a:lnTo>
                  <a:pt x="10673" y="4166"/>
                </a:lnTo>
                <a:lnTo>
                  <a:pt x="10670" y="4166"/>
                </a:lnTo>
                <a:lnTo>
                  <a:pt x="10667" y="4169"/>
                </a:lnTo>
                <a:lnTo>
                  <a:pt x="10662" y="4172"/>
                </a:lnTo>
                <a:lnTo>
                  <a:pt x="10659" y="4180"/>
                </a:lnTo>
                <a:lnTo>
                  <a:pt x="10659" y="4180"/>
                </a:lnTo>
                <a:lnTo>
                  <a:pt x="10654" y="4188"/>
                </a:lnTo>
                <a:lnTo>
                  <a:pt x="10651" y="4193"/>
                </a:lnTo>
                <a:lnTo>
                  <a:pt x="10646" y="4196"/>
                </a:lnTo>
                <a:lnTo>
                  <a:pt x="10641" y="4198"/>
                </a:lnTo>
                <a:lnTo>
                  <a:pt x="10633" y="4200"/>
                </a:lnTo>
                <a:lnTo>
                  <a:pt x="10632" y="4198"/>
                </a:lnTo>
                <a:lnTo>
                  <a:pt x="10632" y="4198"/>
                </a:lnTo>
                <a:lnTo>
                  <a:pt x="10628" y="4198"/>
                </a:lnTo>
                <a:lnTo>
                  <a:pt x="10620" y="4196"/>
                </a:lnTo>
                <a:lnTo>
                  <a:pt x="10617" y="4193"/>
                </a:lnTo>
                <a:lnTo>
                  <a:pt x="10616" y="4192"/>
                </a:lnTo>
                <a:lnTo>
                  <a:pt x="10614" y="4187"/>
                </a:lnTo>
                <a:lnTo>
                  <a:pt x="10614" y="4182"/>
                </a:lnTo>
                <a:lnTo>
                  <a:pt x="10614" y="4182"/>
                </a:lnTo>
                <a:lnTo>
                  <a:pt x="10619" y="4172"/>
                </a:lnTo>
                <a:lnTo>
                  <a:pt x="10620" y="4163"/>
                </a:lnTo>
                <a:lnTo>
                  <a:pt x="10622" y="4155"/>
                </a:lnTo>
                <a:lnTo>
                  <a:pt x="10620" y="4153"/>
                </a:lnTo>
                <a:lnTo>
                  <a:pt x="10617" y="4153"/>
                </a:lnTo>
                <a:lnTo>
                  <a:pt x="10617" y="4153"/>
                </a:lnTo>
                <a:lnTo>
                  <a:pt x="10609" y="4151"/>
                </a:lnTo>
                <a:lnTo>
                  <a:pt x="10603" y="4148"/>
                </a:lnTo>
                <a:lnTo>
                  <a:pt x="10596" y="4145"/>
                </a:lnTo>
                <a:lnTo>
                  <a:pt x="10645" y="4132"/>
                </a:lnTo>
                <a:lnTo>
                  <a:pt x="10611" y="4111"/>
                </a:lnTo>
                <a:lnTo>
                  <a:pt x="10611" y="4111"/>
                </a:lnTo>
                <a:lnTo>
                  <a:pt x="10604" y="4113"/>
                </a:lnTo>
                <a:lnTo>
                  <a:pt x="10600" y="4115"/>
                </a:lnTo>
                <a:lnTo>
                  <a:pt x="10593" y="4115"/>
                </a:lnTo>
                <a:lnTo>
                  <a:pt x="10587" y="4113"/>
                </a:lnTo>
                <a:lnTo>
                  <a:pt x="10580" y="4108"/>
                </a:lnTo>
                <a:lnTo>
                  <a:pt x="10576" y="4100"/>
                </a:lnTo>
                <a:lnTo>
                  <a:pt x="10574" y="4087"/>
                </a:lnTo>
                <a:lnTo>
                  <a:pt x="10574" y="4087"/>
                </a:lnTo>
                <a:lnTo>
                  <a:pt x="10574" y="4084"/>
                </a:lnTo>
                <a:lnTo>
                  <a:pt x="10577" y="4079"/>
                </a:lnTo>
                <a:lnTo>
                  <a:pt x="10579" y="4074"/>
                </a:lnTo>
                <a:lnTo>
                  <a:pt x="10584" y="4073"/>
                </a:lnTo>
                <a:lnTo>
                  <a:pt x="10588" y="4070"/>
                </a:lnTo>
                <a:lnTo>
                  <a:pt x="10595" y="4070"/>
                </a:lnTo>
                <a:lnTo>
                  <a:pt x="10595" y="4070"/>
                </a:lnTo>
                <a:lnTo>
                  <a:pt x="10600" y="4068"/>
                </a:lnTo>
                <a:lnTo>
                  <a:pt x="10603" y="4065"/>
                </a:lnTo>
                <a:lnTo>
                  <a:pt x="10604" y="4058"/>
                </a:lnTo>
                <a:lnTo>
                  <a:pt x="10608" y="4055"/>
                </a:lnTo>
                <a:lnTo>
                  <a:pt x="10611" y="4054"/>
                </a:lnTo>
                <a:lnTo>
                  <a:pt x="10619" y="4054"/>
                </a:lnTo>
                <a:lnTo>
                  <a:pt x="10632" y="4058"/>
                </a:lnTo>
                <a:lnTo>
                  <a:pt x="10632" y="4058"/>
                </a:lnTo>
                <a:lnTo>
                  <a:pt x="10656" y="4068"/>
                </a:lnTo>
                <a:lnTo>
                  <a:pt x="10672" y="4076"/>
                </a:lnTo>
                <a:lnTo>
                  <a:pt x="10683" y="4084"/>
                </a:lnTo>
                <a:lnTo>
                  <a:pt x="10686" y="4090"/>
                </a:lnTo>
                <a:lnTo>
                  <a:pt x="10686" y="4090"/>
                </a:lnTo>
                <a:lnTo>
                  <a:pt x="10688" y="4095"/>
                </a:lnTo>
                <a:lnTo>
                  <a:pt x="10688" y="4102"/>
                </a:lnTo>
                <a:lnTo>
                  <a:pt x="10686" y="4119"/>
                </a:lnTo>
                <a:lnTo>
                  <a:pt x="10686" y="4119"/>
                </a:lnTo>
                <a:lnTo>
                  <a:pt x="10688" y="4131"/>
                </a:lnTo>
                <a:lnTo>
                  <a:pt x="10689" y="4140"/>
                </a:lnTo>
                <a:lnTo>
                  <a:pt x="10696" y="4147"/>
                </a:lnTo>
                <a:lnTo>
                  <a:pt x="10702" y="4153"/>
                </a:lnTo>
                <a:lnTo>
                  <a:pt x="10702" y="4153"/>
                </a:lnTo>
                <a:lnTo>
                  <a:pt x="10712" y="4158"/>
                </a:lnTo>
                <a:lnTo>
                  <a:pt x="10722" y="4163"/>
                </a:lnTo>
                <a:lnTo>
                  <a:pt x="10726" y="4164"/>
                </a:lnTo>
                <a:lnTo>
                  <a:pt x="10731" y="4164"/>
                </a:lnTo>
                <a:lnTo>
                  <a:pt x="10736" y="4163"/>
                </a:lnTo>
                <a:lnTo>
                  <a:pt x="10739" y="4159"/>
                </a:lnTo>
                <a:lnTo>
                  <a:pt x="10739" y="4159"/>
                </a:lnTo>
                <a:lnTo>
                  <a:pt x="10765" y="4129"/>
                </a:lnTo>
                <a:lnTo>
                  <a:pt x="10765" y="4129"/>
                </a:lnTo>
                <a:lnTo>
                  <a:pt x="10767" y="4126"/>
                </a:lnTo>
                <a:lnTo>
                  <a:pt x="10770" y="4119"/>
                </a:lnTo>
                <a:lnTo>
                  <a:pt x="10773" y="4115"/>
                </a:lnTo>
                <a:lnTo>
                  <a:pt x="10776" y="4111"/>
                </a:lnTo>
                <a:lnTo>
                  <a:pt x="10783" y="4108"/>
                </a:lnTo>
                <a:lnTo>
                  <a:pt x="10791" y="4107"/>
                </a:lnTo>
                <a:lnTo>
                  <a:pt x="10791" y="4107"/>
                </a:lnTo>
                <a:lnTo>
                  <a:pt x="10807" y="4107"/>
                </a:lnTo>
                <a:lnTo>
                  <a:pt x="10821" y="4108"/>
                </a:lnTo>
                <a:lnTo>
                  <a:pt x="10832" y="4111"/>
                </a:lnTo>
                <a:lnTo>
                  <a:pt x="10842" y="4116"/>
                </a:lnTo>
                <a:lnTo>
                  <a:pt x="10842" y="4116"/>
                </a:lnTo>
                <a:lnTo>
                  <a:pt x="10864" y="4123"/>
                </a:lnTo>
                <a:lnTo>
                  <a:pt x="10906" y="4135"/>
                </a:lnTo>
                <a:lnTo>
                  <a:pt x="10970" y="4155"/>
                </a:lnTo>
                <a:lnTo>
                  <a:pt x="10970" y="4155"/>
                </a:lnTo>
                <a:lnTo>
                  <a:pt x="10985" y="4158"/>
                </a:lnTo>
                <a:lnTo>
                  <a:pt x="10994" y="4161"/>
                </a:lnTo>
                <a:lnTo>
                  <a:pt x="11007" y="4169"/>
                </a:lnTo>
                <a:lnTo>
                  <a:pt x="11007" y="4169"/>
                </a:lnTo>
                <a:lnTo>
                  <a:pt x="11033" y="4187"/>
                </a:lnTo>
                <a:lnTo>
                  <a:pt x="11064" y="4206"/>
                </a:lnTo>
                <a:lnTo>
                  <a:pt x="11064" y="4206"/>
                </a:lnTo>
                <a:lnTo>
                  <a:pt x="11072" y="4211"/>
                </a:lnTo>
                <a:lnTo>
                  <a:pt x="11078" y="4217"/>
                </a:lnTo>
                <a:lnTo>
                  <a:pt x="11091" y="4229"/>
                </a:lnTo>
                <a:lnTo>
                  <a:pt x="11104" y="4240"/>
                </a:lnTo>
                <a:lnTo>
                  <a:pt x="11110" y="4245"/>
                </a:lnTo>
                <a:lnTo>
                  <a:pt x="11118" y="4248"/>
                </a:lnTo>
                <a:lnTo>
                  <a:pt x="11118" y="4248"/>
                </a:lnTo>
                <a:lnTo>
                  <a:pt x="11126" y="4248"/>
                </a:lnTo>
                <a:lnTo>
                  <a:pt x="11133" y="4246"/>
                </a:lnTo>
                <a:lnTo>
                  <a:pt x="11139" y="4243"/>
                </a:lnTo>
                <a:lnTo>
                  <a:pt x="11145" y="4238"/>
                </a:lnTo>
                <a:lnTo>
                  <a:pt x="11150" y="4233"/>
                </a:lnTo>
                <a:lnTo>
                  <a:pt x="11158" y="4230"/>
                </a:lnTo>
                <a:lnTo>
                  <a:pt x="11166" y="4230"/>
                </a:lnTo>
                <a:lnTo>
                  <a:pt x="11176" y="4232"/>
                </a:lnTo>
                <a:lnTo>
                  <a:pt x="11176" y="4232"/>
                </a:lnTo>
                <a:lnTo>
                  <a:pt x="11186" y="4235"/>
                </a:lnTo>
                <a:lnTo>
                  <a:pt x="11192" y="4238"/>
                </a:lnTo>
                <a:lnTo>
                  <a:pt x="11200" y="4243"/>
                </a:lnTo>
                <a:lnTo>
                  <a:pt x="11206" y="4246"/>
                </a:lnTo>
                <a:lnTo>
                  <a:pt x="11211" y="4248"/>
                </a:lnTo>
                <a:lnTo>
                  <a:pt x="11218" y="4248"/>
                </a:lnTo>
                <a:lnTo>
                  <a:pt x="11218" y="4248"/>
                </a:lnTo>
                <a:lnTo>
                  <a:pt x="11226" y="4246"/>
                </a:lnTo>
                <a:lnTo>
                  <a:pt x="11230" y="4248"/>
                </a:lnTo>
                <a:lnTo>
                  <a:pt x="11242" y="4249"/>
                </a:lnTo>
                <a:lnTo>
                  <a:pt x="11251" y="4251"/>
                </a:lnTo>
                <a:lnTo>
                  <a:pt x="11258" y="4249"/>
                </a:lnTo>
                <a:lnTo>
                  <a:pt x="11266" y="4248"/>
                </a:lnTo>
                <a:lnTo>
                  <a:pt x="11266" y="4248"/>
                </a:lnTo>
                <a:lnTo>
                  <a:pt x="11282" y="4240"/>
                </a:lnTo>
                <a:lnTo>
                  <a:pt x="11293" y="4232"/>
                </a:lnTo>
                <a:lnTo>
                  <a:pt x="11301" y="4222"/>
                </a:lnTo>
                <a:lnTo>
                  <a:pt x="11308" y="4212"/>
                </a:lnTo>
                <a:lnTo>
                  <a:pt x="11308" y="4212"/>
                </a:lnTo>
                <a:lnTo>
                  <a:pt x="11314" y="4200"/>
                </a:lnTo>
                <a:lnTo>
                  <a:pt x="11319" y="4185"/>
                </a:lnTo>
                <a:lnTo>
                  <a:pt x="11322" y="4180"/>
                </a:lnTo>
                <a:lnTo>
                  <a:pt x="11324" y="4179"/>
                </a:lnTo>
                <a:lnTo>
                  <a:pt x="11325" y="4184"/>
                </a:lnTo>
                <a:lnTo>
                  <a:pt x="11327" y="4192"/>
                </a:lnTo>
                <a:lnTo>
                  <a:pt x="11327" y="4192"/>
                </a:lnTo>
                <a:lnTo>
                  <a:pt x="11327" y="4203"/>
                </a:lnTo>
                <a:lnTo>
                  <a:pt x="11325" y="4212"/>
                </a:lnTo>
                <a:lnTo>
                  <a:pt x="11324" y="4222"/>
                </a:lnTo>
                <a:lnTo>
                  <a:pt x="11322" y="4230"/>
                </a:lnTo>
                <a:lnTo>
                  <a:pt x="11316" y="4241"/>
                </a:lnTo>
                <a:lnTo>
                  <a:pt x="11311" y="4249"/>
                </a:lnTo>
                <a:lnTo>
                  <a:pt x="11311" y="4249"/>
                </a:lnTo>
                <a:lnTo>
                  <a:pt x="11303" y="4257"/>
                </a:lnTo>
                <a:lnTo>
                  <a:pt x="11291" y="4264"/>
                </a:lnTo>
                <a:lnTo>
                  <a:pt x="11280" y="4270"/>
                </a:lnTo>
                <a:lnTo>
                  <a:pt x="11274" y="4273"/>
                </a:lnTo>
                <a:lnTo>
                  <a:pt x="11274" y="4273"/>
                </a:lnTo>
                <a:lnTo>
                  <a:pt x="11238" y="4270"/>
                </a:lnTo>
                <a:lnTo>
                  <a:pt x="11238" y="4270"/>
                </a:lnTo>
                <a:lnTo>
                  <a:pt x="11232" y="4269"/>
                </a:lnTo>
                <a:lnTo>
                  <a:pt x="11221" y="4265"/>
                </a:lnTo>
                <a:lnTo>
                  <a:pt x="11216" y="4265"/>
                </a:lnTo>
                <a:lnTo>
                  <a:pt x="11210" y="4265"/>
                </a:lnTo>
                <a:lnTo>
                  <a:pt x="11203" y="4269"/>
                </a:lnTo>
                <a:lnTo>
                  <a:pt x="11197" y="4273"/>
                </a:lnTo>
                <a:lnTo>
                  <a:pt x="11197" y="4273"/>
                </a:lnTo>
                <a:lnTo>
                  <a:pt x="11179" y="4291"/>
                </a:lnTo>
                <a:lnTo>
                  <a:pt x="11174" y="4298"/>
                </a:lnTo>
                <a:lnTo>
                  <a:pt x="11171" y="4306"/>
                </a:lnTo>
                <a:lnTo>
                  <a:pt x="11171" y="4306"/>
                </a:lnTo>
                <a:close/>
                <a:moveTo>
                  <a:pt x="8596" y="852"/>
                </a:moveTo>
                <a:lnTo>
                  <a:pt x="8596" y="852"/>
                </a:lnTo>
                <a:lnTo>
                  <a:pt x="8583" y="841"/>
                </a:lnTo>
                <a:lnTo>
                  <a:pt x="8582" y="841"/>
                </a:lnTo>
                <a:lnTo>
                  <a:pt x="8588" y="844"/>
                </a:lnTo>
                <a:lnTo>
                  <a:pt x="8588" y="844"/>
                </a:lnTo>
                <a:lnTo>
                  <a:pt x="8593" y="848"/>
                </a:lnTo>
                <a:lnTo>
                  <a:pt x="8596" y="852"/>
                </a:lnTo>
                <a:lnTo>
                  <a:pt x="8596" y="852"/>
                </a:lnTo>
                <a:close/>
                <a:moveTo>
                  <a:pt x="11596" y="1593"/>
                </a:moveTo>
                <a:lnTo>
                  <a:pt x="11596" y="1593"/>
                </a:lnTo>
                <a:lnTo>
                  <a:pt x="11596" y="1589"/>
                </a:lnTo>
                <a:lnTo>
                  <a:pt x="11598" y="1586"/>
                </a:lnTo>
                <a:lnTo>
                  <a:pt x="11598" y="1586"/>
                </a:lnTo>
                <a:lnTo>
                  <a:pt x="11596" y="1593"/>
                </a:lnTo>
                <a:lnTo>
                  <a:pt x="11596" y="1593"/>
                </a:lnTo>
                <a:lnTo>
                  <a:pt x="11596" y="1593"/>
                </a:lnTo>
                <a:lnTo>
                  <a:pt x="11596" y="1593"/>
                </a:lnTo>
                <a:close/>
                <a:moveTo>
                  <a:pt x="6357" y="2604"/>
                </a:moveTo>
                <a:lnTo>
                  <a:pt x="6357" y="2604"/>
                </a:lnTo>
                <a:lnTo>
                  <a:pt x="6350" y="2605"/>
                </a:lnTo>
                <a:lnTo>
                  <a:pt x="6352" y="2604"/>
                </a:lnTo>
                <a:lnTo>
                  <a:pt x="6352" y="2604"/>
                </a:lnTo>
                <a:lnTo>
                  <a:pt x="6357" y="2604"/>
                </a:lnTo>
                <a:lnTo>
                  <a:pt x="6357" y="2604"/>
                </a:lnTo>
                <a:close/>
                <a:moveTo>
                  <a:pt x="5777" y="2167"/>
                </a:moveTo>
                <a:lnTo>
                  <a:pt x="5777" y="2167"/>
                </a:lnTo>
                <a:lnTo>
                  <a:pt x="5782" y="2169"/>
                </a:lnTo>
                <a:lnTo>
                  <a:pt x="5782" y="2169"/>
                </a:lnTo>
                <a:lnTo>
                  <a:pt x="5777" y="2167"/>
                </a:lnTo>
                <a:lnTo>
                  <a:pt x="5777" y="2167"/>
                </a:lnTo>
                <a:close/>
                <a:moveTo>
                  <a:pt x="5604" y="1939"/>
                </a:moveTo>
                <a:lnTo>
                  <a:pt x="5604" y="1939"/>
                </a:lnTo>
                <a:lnTo>
                  <a:pt x="5599" y="1931"/>
                </a:lnTo>
                <a:lnTo>
                  <a:pt x="5590" y="1915"/>
                </a:lnTo>
                <a:lnTo>
                  <a:pt x="5586" y="1906"/>
                </a:lnTo>
                <a:lnTo>
                  <a:pt x="5585" y="1898"/>
                </a:lnTo>
                <a:lnTo>
                  <a:pt x="5585" y="1893"/>
                </a:lnTo>
                <a:lnTo>
                  <a:pt x="5586" y="1891"/>
                </a:lnTo>
                <a:lnTo>
                  <a:pt x="5590" y="1891"/>
                </a:lnTo>
                <a:lnTo>
                  <a:pt x="5590" y="1891"/>
                </a:lnTo>
                <a:lnTo>
                  <a:pt x="5606" y="1891"/>
                </a:lnTo>
                <a:lnTo>
                  <a:pt x="5622" y="1891"/>
                </a:lnTo>
                <a:lnTo>
                  <a:pt x="5630" y="1891"/>
                </a:lnTo>
                <a:lnTo>
                  <a:pt x="5636" y="1890"/>
                </a:lnTo>
                <a:lnTo>
                  <a:pt x="5639" y="1885"/>
                </a:lnTo>
                <a:lnTo>
                  <a:pt x="5641" y="1880"/>
                </a:lnTo>
                <a:lnTo>
                  <a:pt x="5641" y="1880"/>
                </a:lnTo>
                <a:lnTo>
                  <a:pt x="5641" y="1867"/>
                </a:lnTo>
                <a:lnTo>
                  <a:pt x="5643" y="1861"/>
                </a:lnTo>
                <a:lnTo>
                  <a:pt x="5643" y="1856"/>
                </a:lnTo>
                <a:lnTo>
                  <a:pt x="5646" y="1851"/>
                </a:lnTo>
                <a:lnTo>
                  <a:pt x="5651" y="1848"/>
                </a:lnTo>
                <a:lnTo>
                  <a:pt x="5657" y="1846"/>
                </a:lnTo>
                <a:lnTo>
                  <a:pt x="5667" y="1845"/>
                </a:lnTo>
                <a:lnTo>
                  <a:pt x="5667" y="1845"/>
                </a:lnTo>
                <a:lnTo>
                  <a:pt x="5686" y="1846"/>
                </a:lnTo>
                <a:lnTo>
                  <a:pt x="5705" y="1849"/>
                </a:lnTo>
                <a:lnTo>
                  <a:pt x="5718" y="1856"/>
                </a:lnTo>
                <a:lnTo>
                  <a:pt x="5723" y="1859"/>
                </a:lnTo>
                <a:lnTo>
                  <a:pt x="5724" y="1862"/>
                </a:lnTo>
                <a:lnTo>
                  <a:pt x="5724" y="1862"/>
                </a:lnTo>
                <a:lnTo>
                  <a:pt x="5729" y="1872"/>
                </a:lnTo>
                <a:lnTo>
                  <a:pt x="5732" y="1885"/>
                </a:lnTo>
                <a:lnTo>
                  <a:pt x="5734" y="1893"/>
                </a:lnTo>
                <a:lnTo>
                  <a:pt x="5734" y="1901"/>
                </a:lnTo>
                <a:lnTo>
                  <a:pt x="5732" y="1910"/>
                </a:lnTo>
                <a:lnTo>
                  <a:pt x="5728" y="1922"/>
                </a:lnTo>
                <a:lnTo>
                  <a:pt x="5728" y="1922"/>
                </a:lnTo>
                <a:lnTo>
                  <a:pt x="5723" y="1931"/>
                </a:lnTo>
                <a:lnTo>
                  <a:pt x="5718" y="1939"/>
                </a:lnTo>
                <a:lnTo>
                  <a:pt x="5710" y="1952"/>
                </a:lnTo>
                <a:lnTo>
                  <a:pt x="5707" y="1957"/>
                </a:lnTo>
                <a:lnTo>
                  <a:pt x="5705" y="1962"/>
                </a:lnTo>
                <a:lnTo>
                  <a:pt x="5705" y="1968"/>
                </a:lnTo>
                <a:lnTo>
                  <a:pt x="5707" y="1976"/>
                </a:lnTo>
                <a:lnTo>
                  <a:pt x="5707" y="1976"/>
                </a:lnTo>
                <a:lnTo>
                  <a:pt x="5712" y="1994"/>
                </a:lnTo>
                <a:lnTo>
                  <a:pt x="5713" y="2000"/>
                </a:lnTo>
                <a:lnTo>
                  <a:pt x="5713" y="2007"/>
                </a:lnTo>
                <a:lnTo>
                  <a:pt x="5712" y="2012"/>
                </a:lnTo>
                <a:lnTo>
                  <a:pt x="5707" y="2015"/>
                </a:lnTo>
                <a:lnTo>
                  <a:pt x="5700" y="2018"/>
                </a:lnTo>
                <a:lnTo>
                  <a:pt x="5691" y="2018"/>
                </a:lnTo>
                <a:lnTo>
                  <a:pt x="5691" y="2018"/>
                </a:lnTo>
                <a:lnTo>
                  <a:pt x="5679" y="2018"/>
                </a:lnTo>
                <a:lnTo>
                  <a:pt x="5670" y="2015"/>
                </a:lnTo>
                <a:lnTo>
                  <a:pt x="5652" y="2008"/>
                </a:lnTo>
                <a:lnTo>
                  <a:pt x="5646" y="2005"/>
                </a:lnTo>
                <a:lnTo>
                  <a:pt x="5639" y="2003"/>
                </a:lnTo>
                <a:lnTo>
                  <a:pt x="5633" y="2005"/>
                </a:lnTo>
                <a:lnTo>
                  <a:pt x="5628" y="2008"/>
                </a:lnTo>
                <a:lnTo>
                  <a:pt x="5628" y="2008"/>
                </a:lnTo>
                <a:lnTo>
                  <a:pt x="5615" y="2018"/>
                </a:lnTo>
                <a:lnTo>
                  <a:pt x="5607" y="2023"/>
                </a:lnTo>
                <a:lnTo>
                  <a:pt x="5601" y="2024"/>
                </a:lnTo>
                <a:lnTo>
                  <a:pt x="5593" y="2026"/>
                </a:lnTo>
                <a:lnTo>
                  <a:pt x="5586" y="2024"/>
                </a:lnTo>
                <a:lnTo>
                  <a:pt x="5580" y="2021"/>
                </a:lnTo>
                <a:lnTo>
                  <a:pt x="5575" y="2015"/>
                </a:lnTo>
                <a:lnTo>
                  <a:pt x="5575" y="2015"/>
                </a:lnTo>
                <a:lnTo>
                  <a:pt x="5575" y="2012"/>
                </a:lnTo>
                <a:lnTo>
                  <a:pt x="5575" y="2007"/>
                </a:lnTo>
                <a:lnTo>
                  <a:pt x="5578" y="1997"/>
                </a:lnTo>
                <a:lnTo>
                  <a:pt x="5583" y="1987"/>
                </a:lnTo>
                <a:lnTo>
                  <a:pt x="5591" y="1978"/>
                </a:lnTo>
                <a:lnTo>
                  <a:pt x="5598" y="1967"/>
                </a:lnTo>
                <a:lnTo>
                  <a:pt x="5604" y="1957"/>
                </a:lnTo>
                <a:lnTo>
                  <a:pt x="5606" y="1952"/>
                </a:lnTo>
                <a:lnTo>
                  <a:pt x="5606" y="1947"/>
                </a:lnTo>
                <a:lnTo>
                  <a:pt x="5606" y="1942"/>
                </a:lnTo>
                <a:lnTo>
                  <a:pt x="5604" y="1939"/>
                </a:lnTo>
                <a:lnTo>
                  <a:pt x="5604" y="1939"/>
                </a:lnTo>
                <a:close/>
                <a:moveTo>
                  <a:pt x="5732" y="1787"/>
                </a:moveTo>
                <a:lnTo>
                  <a:pt x="5732" y="1787"/>
                </a:lnTo>
                <a:lnTo>
                  <a:pt x="5731" y="1764"/>
                </a:lnTo>
                <a:lnTo>
                  <a:pt x="5732" y="1742"/>
                </a:lnTo>
                <a:lnTo>
                  <a:pt x="5736" y="1718"/>
                </a:lnTo>
                <a:lnTo>
                  <a:pt x="5736" y="1718"/>
                </a:lnTo>
                <a:lnTo>
                  <a:pt x="5739" y="1705"/>
                </a:lnTo>
                <a:lnTo>
                  <a:pt x="5745" y="1695"/>
                </a:lnTo>
                <a:lnTo>
                  <a:pt x="5752" y="1687"/>
                </a:lnTo>
                <a:lnTo>
                  <a:pt x="5760" y="1681"/>
                </a:lnTo>
                <a:lnTo>
                  <a:pt x="5774" y="1674"/>
                </a:lnTo>
                <a:lnTo>
                  <a:pt x="5781" y="1673"/>
                </a:lnTo>
                <a:lnTo>
                  <a:pt x="5781" y="1673"/>
                </a:lnTo>
                <a:lnTo>
                  <a:pt x="5797" y="1668"/>
                </a:lnTo>
                <a:lnTo>
                  <a:pt x="5808" y="1665"/>
                </a:lnTo>
                <a:lnTo>
                  <a:pt x="5816" y="1665"/>
                </a:lnTo>
                <a:lnTo>
                  <a:pt x="5822" y="1665"/>
                </a:lnTo>
                <a:lnTo>
                  <a:pt x="5824" y="1668"/>
                </a:lnTo>
                <a:lnTo>
                  <a:pt x="5826" y="1671"/>
                </a:lnTo>
                <a:lnTo>
                  <a:pt x="5824" y="1674"/>
                </a:lnTo>
                <a:lnTo>
                  <a:pt x="5821" y="1681"/>
                </a:lnTo>
                <a:lnTo>
                  <a:pt x="5805" y="1703"/>
                </a:lnTo>
                <a:lnTo>
                  <a:pt x="5800" y="1711"/>
                </a:lnTo>
                <a:lnTo>
                  <a:pt x="5798" y="1715"/>
                </a:lnTo>
                <a:lnTo>
                  <a:pt x="5801" y="1718"/>
                </a:lnTo>
                <a:lnTo>
                  <a:pt x="5801" y="1718"/>
                </a:lnTo>
                <a:lnTo>
                  <a:pt x="5808" y="1719"/>
                </a:lnTo>
                <a:lnTo>
                  <a:pt x="5817" y="1718"/>
                </a:lnTo>
                <a:lnTo>
                  <a:pt x="5838" y="1718"/>
                </a:lnTo>
                <a:lnTo>
                  <a:pt x="5848" y="1718"/>
                </a:lnTo>
                <a:lnTo>
                  <a:pt x="5856" y="1721"/>
                </a:lnTo>
                <a:lnTo>
                  <a:pt x="5859" y="1724"/>
                </a:lnTo>
                <a:lnTo>
                  <a:pt x="5862" y="1727"/>
                </a:lnTo>
                <a:lnTo>
                  <a:pt x="5866" y="1732"/>
                </a:lnTo>
                <a:lnTo>
                  <a:pt x="5867" y="1739"/>
                </a:lnTo>
                <a:lnTo>
                  <a:pt x="5867" y="1739"/>
                </a:lnTo>
                <a:lnTo>
                  <a:pt x="5867" y="1745"/>
                </a:lnTo>
                <a:lnTo>
                  <a:pt x="5867" y="1751"/>
                </a:lnTo>
                <a:lnTo>
                  <a:pt x="5864" y="1756"/>
                </a:lnTo>
                <a:lnTo>
                  <a:pt x="5861" y="1763"/>
                </a:lnTo>
                <a:lnTo>
                  <a:pt x="5854" y="1774"/>
                </a:lnTo>
                <a:lnTo>
                  <a:pt x="5846" y="1785"/>
                </a:lnTo>
                <a:lnTo>
                  <a:pt x="5840" y="1793"/>
                </a:lnTo>
                <a:lnTo>
                  <a:pt x="5835" y="1801"/>
                </a:lnTo>
                <a:lnTo>
                  <a:pt x="5835" y="1804"/>
                </a:lnTo>
                <a:lnTo>
                  <a:pt x="5837" y="1808"/>
                </a:lnTo>
                <a:lnTo>
                  <a:pt x="5840" y="1809"/>
                </a:lnTo>
                <a:lnTo>
                  <a:pt x="5846" y="1811"/>
                </a:lnTo>
                <a:lnTo>
                  <a:pt x="5846" y="1811"/>
                </a:lnTo>
                <a:lnTo>
                  <a:pt x="5851" y="1812"/>
                </a:lnTo>
                <a:lnTo>
                  <a:pt x="5856" y="1816"/>
                </a:lnTo>
                <a:lnTo>
                  <a:pt x="5861" y="1819"/>
                </a:lnTo>
                <a:lnTo>
                  <a:pt x="5864" y="1822"/>
                </a:lnTo>
                <a:lnTo>
                  <a:pt x="5867" y="1832"/>
                </a:lnTo>
                <a:lnTo>
                  <a:pt x="5869" y="1841"/>
                </a:lnTo>
                <a:lnTo>
                  <a:pt x="5872" y="1851"/>
                </a:lnTo>
                <a:lnTo>
                  <a:pt x="5874" y="1861"/>
                </a:lnTo>
                <a:lnTo>
                  <a:pt x="5877" y="1864"/>
                </a:lnTo>
                <a:lnTo>
                  <a:pt x="5880" y="1867"/>
                </a:lnTo>
                <a:lnTo>
                  <a:pt x="5883" y="1869"/>
                </a:lnTo>
                <a:lnTo>
                  <a:pt x="5888" y="1870"/>
                </a:lnTo>
                <a:lnTo>
                  <a:pt x="5888" y="1870"/>
                </a:lnTo>
                <a:lnTo>
                  <a:pt x="5898" y="1872"/>
                </a:lnTo>
                <a:lnTo>
                  <a:pt x="5907" y="1878"/>
                </a:lnTo>
                <a:lnTo>
                  <a:pt x="5917" y="1885"/>
                </a:lnTo>
                <a:lnTo>
                  <a:pt x="5925" y="1894"/>
                </a:lnTo>
                <a:lnTo>
                  <a:pt x="5931" y="1904"/>
                </a:lnTo>
                <a:lnTo>
                  <a:pt x="5936" y="1914"/>
                </a:lnTo>
                <a:lnTo>
                  <a:pt x="5941" y="1923"/>
                </a:lnTo>
                <a:lnTo>
                  <a:pt x="5943" y="1931"/>
                </a:lnTo>
                <a:lnTo>
                  <a:pt x="5943" y="1931"/>
                </a:lnTo>
                <a:lnTo>
                  <a:pt x="5944" y="1936"/>
                </a:lnTo>
                <a:lnTo>
                  <a:pt x="5946" y="1938"/>
                </a:lnTo>
                <a:lnTo>
                  <a:pt x="5952" y="1941"/>
                </a:lnTo>
                <a:lnTo>
                  <a:pt x="5968" y="1944"/>
                </a:lnTo>
                <a:lnTo>
                  <a:pt x="5976" y="1947"/>
                </a:lnTo>
                <a:lnTo>
                  <a:pt x="5984" y="1952"/>
                </a:lnTo>
                <a:lnTo>
                  <a:pt x="5988" y="1957"/>
                </a:lnTo>
                <a:lnTo>
                  <a:pt x="5991" y="1962"/>
                </a:lnTo>
                <a:lnTo>
                  <a:pt x="5994" y="1968"/>
                </a:lnTo>
                <a:lnTo>
                  <a:pt x="5996" y="1976"/>
                </a:lnTo>
                <a:lnTo>
                  <a:pt x="5996" y="1976"/>
                </a:lnTo>
                <a:lnTo>
                  <a:pt x="5997" y="1992"/>
                </a:lnTo>
                <a:lnTo>
                  <a:pt x="5997" y="2003"/>
                </a:lnTo>
                <a:lnTo>
                  <a:pt x="5996" y="2010"/>
                </a:lnTo>
                <a:lnTo>
                  <a:pt x="5992" y="2015"/>
                </a:lnTo>
                <a:lnTo>
                  <a:pt x="5986" y="2024"/>
                </a:lnTo>
                <a:lnTo>
                  <a:pt x="5981" y="2032"/>
                </a:lnTo>
                <a:lnTo>
                  <a:pt x="5978" y="2044"/>
                </a:lnTo>
                <a:lnTo>
                  <a:pt x="5978" y="2044"/>
                </a:lnTo>
                <a:lnTo>
                  <a:pt x="5975" y="2048"/>
                </a:lnTo>
                <a:lnTo>
                  <a:pt x="5972" y="2053"/>
                </a:lnTo>
                <a:lnTo>
                  <a:pt x="5968" y="2056"/>
                </a:lnTo>
                <a:lnTo>
                  <a:pt x="5964" y="2060"/>
                </a:lnTo>
                <a:lnTo>
                  <a:pt x="5952" y="2063"/>
                </a:lnTo>
                <a:lnTo>
                  <a:pt x="5939" y="2063"/>
                </a:lnTo>
                <a:lnTo>
                  <a:pt x="5927" y="2061"/>
                </a:lnTo>
                <a:lnTo>
                  <a:pt x="5914" y="2060"/>
                </a:lnTo>
                <a:lnTo>
                  <a:pt x="5901" y="2058"/>
                </a:lnTo>
                <a:lnTo>
                  <a:pt x="5891" y="2056"/>
                </a:lnTo>
                <a:lnTo>
                  <a:pt x="5891" y="2056"/>
                </a:lnTo>
                <a:lnTo>
                  <a:pt x="5882" y="2058"/>
                </a:lnTo>
                <a:lnTo>
                  <a:pt x="5872" y="2060"/>
                </a:lnTo>
                <a:lnTo>
                  <a:pt x="5851" y="2068"/>
                </a:lnTo>
                <a:lnTo>
                  <a:pt x="5805" y="2089"/>
                </a:lnTo>
                <a:lnTo>
                  <a:pt x="5805" y="2089"/>
                </a:lnTo>
                <a:lnTo>
                  <a:pt x="5781" y="2097"/>
                </a:lnTo>
                <a:lnTo>
                  <a:pt x="5756" y="2103"/>
                </a:lnTo>
                <a:lnTo>
                  <a:pt x="5732" y="2109"/>
                </a:lnTo>
                <a:lnTo>
                  <a:pt x="5732" y="2109"/>
                </a:lnTo>
                <a:lnTo>
                  <a:pt x="5734" y="2105"/>
                </a:lnTo>
                <a:lnTo>
                  <a:pt x="5742" y="2095"/>
                </a:lnTo>
                <a:lnTo>
                  <a:pt x="5758" y="2081"/>
                </a:lnTo>
                <a:lnTo>
                  <a:pt x="5769" y="2073"/>
                </a:lnTo>
                <a:lnTo>
                  <a:pt x="5784" y="2064"/>
                </a:lnTo>
                <a:lnTo>
                  <a:pt x="5784" y="2064"/>
                </a:lnTo>
                <a:lnTo>
                  <a:pt x="5813" y="2047"/>
                </a:lnTo>
                <a:lnTo>
                  <a:pt x="5834" y="2032"/>
                </a:lnTo>
                <a:lnTo>
                  <a:pt x="5838" y="2028"/>
                </a:lnTo>
                <a:lnTo>
                  <a:pt x="5838" y="2026"/>
                </a:lnTo>
                <a:lnTo>
                  <a:pt x="5838" y="2024"/>
                </a:lnTo>
                <a:lnTo>
                  <a:pt x="5832" y="2024"/>
                </a:lnTo>
                <a:lnTo>
                  <a:pt x="5819" y="2026"/>
                </a:lnTo>
                <a:lnTo>
                  <a:pt x="5819" y="2026"/>
                </a:lnTo>
                <a:lnTo>
                  <a:pt x="5787" y="2029"/>
                </a:lnTo>
                <a:lnTo>
                  <a:pt x="5774" y="2029"/>
                </a:lnTo>
                <a:lnTo>
                  <a:pt x="5765" y="2028"/>
                </a:lnTo>
                <a:lnTo>
                  <a:pt x="5758" y="2026"/>
                </a:lnTo>
                <a:lnTo>
                  <a:pt x="5758" y="2024"/>
                </a:lnTo>
                <a:lnTo>
                  <a:pt x="5758" y="2023"/>
                </a:lnTo>
                <a:lnTo>
                  <a:pt x="5763" y="2018"/>
                </a:lnTo>
                <a:lnTo>
                  <a:pt x="5773" y="2012"/>
                </a:lnTo>
                <a:lnTo>
                  <a:pt x="5773" y="2012"/>
                </a:lnTo>
                <a:lnTo>
                  <a:pt x="5785" y="2005"/>
                </a:lnTo>
                <a:lnTo>
                  <a:pt x="5792" y="1999"/>
                </a:lnTo>
                <a:lnTo>
                  <a:pt x="5793" y="1992"/>
                </a:lnTo>
                <a:lnTo>
                  <a:pt x="5793" y="1986"/>
                </a:lnTo>
                <a:lnTo>
                  <a:pt x="5790" y="1979"/>
                </a:lnTo>
                <a:lnTo>
                  <a:pt x="5785" y="1973"/>
                </a:lnTo>
                <a:lnTo>
                  <a:pt x="5777" y="1960"/>
                </a:lnTo>
                <a:lnTo>
                  <a:pt x="5777" y="1960"/>
                </a:lnTo>
                <a:lnTo>
                  <a:pt x="5776" y="1957"/>
                </a:lnTo>
                <a:lnTo>
                  <a:pt x="5776" y="1954"/>
                </a:lnTo>
                <a:lnTo>
                  <a:pt x="5777" y="1951"/>
                </a:lnTo>
                <a:lnTo>
                  <a:pt x="5779" y="1949"/>
                </a:lnTo>
                <a:lnTo>
                  <a:pt x="5785" y="1944"/>
                </a:lnTo>
                <a:lnTo>
                  <a:pt x="5795" y="1939"/>
                </a:lnTo>
                <a:lnTo>
                  <a:pt x="5816" y="1933"/>
                </a:lnTo>
                <a:lnTo>
                  <a:pt x="5826" y="1928"/>
                </a:lnTo>
                <a:lnTo>
                  <a:pt x="5832" y="1925"/>
                </a:lnTo>
                <a:lnTo>
                  <a:pt x="5832" y="1925"/>
                </a:lnTo>
                <a:lnTo>
                  <a:pt x="5835" y="1920"/>
                </a:lnTo>
                <a:lnTo>
                  <a:pt x="5837" y="1915"/>
                </a:lnTo>
                <a:lnTo>
                  <a:pt x="5835" y="1909"/>
                </a:lnTo>
                <a:lnTo>
                  <a:pt x="5832" y="1902"/>
                </a:lnTo>
                <a:lnTo>
                  <a:pt x="5819" y="1888"/>
                </a:lnTo>
                <a:lnTo>
                  <a:pt x="5805" y="1873"/>
                </a:lnTo>
                <a:lnTo>
                  <a:pt x="5805" y="1873"/>
                </a:lnTo>
                <a:lnTo>
                  <a:pt x="5797" y="1867"/>
                </a:lnTo>
                <a:lnTo>
                  <a:pt x="5789" y="1865"/>
                </a:lnTo>
                <a:lnTo>
                  <a:pt x="5782" y="1865"/>
                </a:lnTo>
                <a:lnTo>
                  <a:pt x="5777" y="1865"/>
                </a:lnTo>
                <a:lnTo>
                  <a:pt x="5774" y="1867"/>
                </a:lnTo>
                <a:lnTo>
                  <a:pt x="5773" y="1867"/>
                </a:lnTo>
                <a:lnTo>
                  <a:pt x="5777" y="1859"/>
                </a:lnTo>
                <a:lnTo>
                  <a:pt x="5777" y="1859"/>
                </a:lnTo>
                <a:lnTo>
                  <a:pt x="5781" y="1853"/>
                </a:lnTo>
                <a:lnTo>
                  <a:pt x="5784" y="1846"/>
                </a:lnTo>
                <a:lnTo>
                  <a:pt x="5784" y="1840"/>
                </a:lnTo>
                <a:lnTo>
                  <a:pt x="5782" y="1835"/>
                </a:lnTo>
                <a:lnTo>
                  <a:pt x="5779" y="1830"/>
                </a:lnTo>
                <a:lnTo>
                  <a:pt x="5774" y="1825"/>
                </a:lnTo>
                <a:lnTo>
                  <a:pt x="5760" y="1814"/>
                </a:lnTo>
                <a:lnTo>
                  <a:pt x="5760" y="1814"/>
                </a:lnTo>
                <a:lnTo>
                  <a:pt x="5745" y="1803"/>
                </a:lnTo>
                <a:lnTo>
                  <a:pt x="5737" y="1793"/>
                </a:lnTo>
                <a:lnTo>
                  <a:pt x="5732" y="1788"/>
                </a:lnTo>
                <a:lnTo>
                  <a:pt x="5732" y="1787"/>
                </a:lnTo>
                <a:lnTo>
                  <a:pt x="5732" y="1787"/>
                </a:lnTo>
                <a:close/>
                <a:moveTo>
                  <a:pt x="7665" y="2475"/>
                </a:moveTo>
                <a:lnTo>
                  <a:pt x="7665" y="2475"/>
                </a:lnTo>
                <a:lnTo>
                  <a:pt x="7664" y="2472"/>
                </a:lnTo>
                <a:lnTo>
                  <a:pt x="7664" y="2472"/>
                </a:lnTo>
                <a:lnTo>
                  <a:pt x="7665" y="2475"/>
                </a:lnTo>
                <a:lnTo>
                  <a:pt x="7665" y="2475"/>
                </a:lnTo>
                <a:close/>
                <a:moveTo>
                  <a:pt x="7821" y="949"/>
                </a:moveTo>
                <a:lnTo>
                  <a:pt x="7821" y="949"/>
                </a:lnTo>
                <a:lnTo>
                  <a:pt x="7800" y="917"/>
                </a:lnTo>
                <a:lnTo>
                  <a:pt x="7794" y="905"/>
                </a:lnTo>
                <a:lnTo>
                  <a:pt x="7790" y="896"/>
                </a:lnTo>
                <a:lnTo>
                  <a:pt x="7790" y="891"/>
                </a:lnTo>
                <a:lnTo>
                  <a:pt x="7790" y="886"/>
                </a:lnTo>
                <a:lnTo>
                  <a:pt x="7797" y="875"/>
                </a:lnTo>
                <a:lnTo>
                  <a:pt x="7806" y="860"/>
                </a:lnTo>
                <a:lnTo>
                  <a:pt x="7821" y="841"/>
                </a:lnTo>
                <a:lnTo>
                  <a:pt x="7821" y="841"/>
                </a:lnTo>
                <a:lnTo>
                  <a:pt x="7839" y="820"/>
                </a:lnTo>
                <a:lnTo>
                  <a:pt x="7850" y="803"/>
                </a:lnTo>
                <a:lnTo>
                  <a:pt x="7859" y="787"/>
                </a:lnTo>
                <a:lnTo>
                  <a:pt x="7866" y="775"/>
                </a:lnTo>
                <a:lnTo>
                  <a:pt x="7874" y="759"/>
                </a:lnTo>
                <a:lnTo>
                  <a:pt x="7875" y="753"/>
                </a:lnTo>
                <a:lnTo>
                  <a:pt x="7875" y="753"/>
                </a:lnTo>
                <a:lnTo>
                  <a:pt x="7912" y="721"/>
                </a:lnTo>
                <a:lnTo>
                  <a:pt x="7961" y="677"/>
                </a:lnTo>
                <a:lnTo>
                  <a:pt x="7961" y="677"/>
                </a:lnTo>
                <a:lnTo>
                  <a:pt x="7964" y="676"/>
                </a:lnTo>
                <a:lnTo>
                  <a:pt x="7967" y="674"/>
                </a:lnTo>
                <a:lnTo>
                  <a:pt x="7975" y="674"/>
                </a:lnTo>
                <a:lnTo>
                  <a:pt x="7983" y="677"/>
                </a:lnTo>
                <a:lnTo>
                  <a:pt x="7993" y="681"/>
                </a:lnTo>
                <a:lnTo>
                  <a:pt x="8004" y="684"/>
                </a:lnTo>
                <a:lnTo>
                  <a:pt x="8014" y="685"/>
                </a:lnTo>
                <a:lnTo>
                  <a:pt x="8017" y="685"/>
                </a:lnTo>
                <a:lnTo>
                  <a:pt x="8022" y="684"/>
                </a:lnTo>
                <a:lnTo>
                  <a:pt x="8026" y="681"/>
                </a:lnTo>
                <a:lnTo>
                  <a:pt x="8030" y="677"/>
                </a:lnTo>
                <a:lnTo>
                  <a:pt x="8030" y="677"/>
                </a:lnTo>
                <a:lnTo>
                  <a:pt x="8063" y="636"/>
                </a:lnTo>
                <a:lnTo>
                  <a:pt x="8076" y="623"/>
                </a:lnTo>
                <a:lnTo>
                  <a:pt x="8087" y="613"/>
                </a:lnTo>
                <a:lnTo>
                  <a:pt x="8097" y="607"/>
                </a:lnTo>
                <a:lnTo>
                  <a:pt x="8105" y="604"/>
                </a:lnTo>
                <a:lnTo>
                  <a:pt x="8111" y="602"/>
                </a:lnTo>
                <a:lnTo>
                  <a:pt x="8119" y="600"/>
                </a:lnTo>
                <a:lnTo>
                  <a:pt x="8119" y="600"/>
                </a:lnTo>
                <a:lnTo>
                  <a:pt x="8184" y="600"/>
                </a:lnTo>
                <a:lnTo>
                  <a:pt x="8184" y="600"/>
                </a:lnTo>
                <a:lnTo>
                  <a:pt x="8190" y="605"/>
                </a:lnTo>
                <a:lnTo>
                  <a:pt x="8195" y="610"/>
                </a:lnTo>
                <a:lnTo>
                  <a:pt x="8203" y="615"/>
                </a:lnTo>
                <a:lnTo>
                  <a:pt x="8211" y="616"/>
                </a:lnTo>
                <a:lnTo>
                  <a:pt x="8221" y="616"/>
                </a:lnTo>
                <a:lnTo>
                  <a:pt x="8225" y="613"/>
                </a:lnTo>
                <a:lnTo>
                  <a:pt x="8229" y="612"/>
                </a:lnTo>
                <a:lnTo>
                  <a:pt x="8233" y="607"/>
                </a:lnTo>
                <a:lnTo>
                  <a:pt x="8237" y="600"/>
                </a:lnTo>
                <a:lnTo>
                  <a:pt x="8237" y="600"/>
                </a:lnTo>
                <a:lnTo>
                  <a:pt x="8241" y="596"/>
                </a:lnTo>
                <a:lnTo>
                  <a:pt x="8248" y="589"/>
                </a:lnTo>
                <a:lnTo>
                  <a:pt x="8256" y="584"/>
                </a:lnTo>
                <a:lnTo>
                  <a:pt x="8264" y="580"/>
                </a:lnTo>
                <a:lnTo>
                  <a:pt x="8283" y="573"/>
                </a:lnTo>
                <a:lnTo>
                  <a:pt x="8304" y="568"/>
                </a:lnTo>
                <a:lnTo>
                  <a:pt x="8323" y="567"/>
                </a:lnTo>
                <a:lnTo>
                  <a:pt x="8343" y="567"/>
                </a:lnTo>
                <a:lnTo>
                  <a:pt x="8355" y="570"/>
                </a:lnTo>
                <a:lnTo>
                  <a:pt x="8360" y="572"/>
                </a:lnTo>
                <a:lnTo>
                  <a:pt x="8363" y="573"/>
                </a:lnTo>
                <a:lnTo>
                  <a:pt x="8363" y="573"/>
                </a:lnTo>
                <a:lnTo>
                  <a:pt x="8367" y="580"/>
                </a:lnTo>
                <a:lnTo>
                  <a:pt x="8368" y="588"/>
                </a:lnTo>
                <a:lnTo>
                  <a:pt x="8370" y="596"/>
                </a:lnTo>
                <a:lnTo>
                  <a:pt x="8368" y="604"/>
                </a:lnTo>
                <a:lnTo>
                  <a:pt x="8365" y="616"/>
                </a:lnTo>
                <a:lnTo>
                  <a:pt x="8363" y="621"/>
                </a:lnTo>
                <a:lnTo>
                  <a:pt x="8269" y="636"/>
                </a:lnTo>
                <a:lnTo>
                  <a:pt x="8269" y="636"/>
                </a:lnTo>
                <a:lnTo>
                  <a:pt x="8259" y="634"/>
                </a:lnTo>
                <a:lnTo>
                  <a:pt x="8248" y="633"/>
                </a:lnTo>
                <a:lnTo>
                  <a:pt x="8235" y="633"/>
                </a:lnTo>
                <a:lnTo>
                  <a:pt x="8221" y="633"/>
                </a:lnTo>
                <a:lnTo>
                  <a:pt x="8208" y="636"/>
                </a:lnTo>
                <a:lnTo>
                  <a:pt x="8195" y="641"/>
                </a:lnTo>
                <a:lnTo>
                  <a:pt x="8188" y="645"/>
                </a:lnTo>
                <a:lnTo>
                  <a:pt x="8184" y="650"/>
                </a:lnTo>
                <a:lnTo>
                  <a:pt x="8184" y="650"/>
                </a:lnTo>
                <a:lnTo>
                  <a:pt x="8176" y="660"/>
                </a:lnTo>
                <a:lnTo>
                  <a:pt x="8166" y="668"/>
                </a:lnTo>
                <a:lnTo>
                  <a:pt x="8147" y="681"/>
                </a:lnTo>
                <a:lnTo>
                  <a:pt x="8132" y="689"/>
                </a:lnTo>
                <a:lnTo>
                  <a:pt x="8126" y="692"/>
                </a:lnTo>
                <a:lnTo>
                  <a:pt x="8126" y="692"/>
                </a:lnTo>
                <a:lnTo>
                  <a:pt x="8116" y="694"/>
                </a:lnTo>
                <a:lnTo>
                  <a:pt x="8105" y="697"/>
                </a:lnTo>
                <a:lnTo>
                  <a:pt x="8091" y="700"/>
                </a:lnTo>
                <a:lnTo>
                  <a:pt x="8076" y="708"/>
                </a:lnTo>
                <a:lnTo>
                  <a:pt x="8058" y="718"/>
                </a:lnTo>
                <a:lnTo>
                  <a:pt x="8044" y="730"/>
                </a:lnTo>
                <a:lnTo>
                  <a:pt x="8036" y="738"/>
                </a:lnTo>
                <a:lnTo>
                  <a:pt x="8030" y="746"/>
                </a:lnTo>
                <a:lnTo>
                  <a:pt x="8030" y="746"/>
                </a:lnTo>
                <a:lnTo>
                  <a:pt x="8017" y="764"/>
                </a:lnTo>
                <a:lnTo>
                  <a:pt x="8002" y="780"/>
                </a:lnTo>
                <a:lnTo>
                  <a:pt x="7975" y="807"/>
                </a:lnTo>
                <a:lnTo>
                  <a:pt x="7964" y="820"/>
                </a:lnTo>
                <a:lnTo>
                  <a:pt x="7954" y="832"/>
                </a:lnTo>
                <a:lnTo>
                  <a:pt x="7948" y="843"/>
                </a:lnTo>
                <a:lnTo>
                  <a:pt x="7946" y="848"/>
                </a:lnTo>
                <a:lnTo>
                  <a:pt x="7946" y="852"/>
                </a:lnTo>
                <a:lnTo>
                  <a:pt x="7946" y="852"/>
                </a:lnTo>
                <a:lnTo>
                  <a:pt x="7944" y="865"/>
                </a:lnTo>
                <a:lnTo>
                  <a:pt x="7940" y="885"/>
                </a:lnTo>
                <a:lnTo>
                  <a:pt x="7935" y="905"/>
                </a:lnTo>
                <a:lnTo>
                  <a:pt x="7932" y="930"/>
                </a:lnTo>
                <a:lnTo>
                  <a:pt x="7930" y="952"/>
                </a:lnTo>
                <a:lnTo>
                  <a:pt x="7930" y="962"/>
                </a:lnTo>
                <a:lnTo>
                  <a:pt x="7933" y="971"/>
                </a:lnTo>
                <a:lnTo>
                  <a:pt x="7936" y="979"/>
                </a:lnTo>
                <a:lnTo>
                  <a:pt x="7943" y="987"/>
                </a:lnTo>
                <a:lnTo>
                  <a:pt x="7951" y="992"/>
                </a:lnTo>
                <a:lnTo>
                  <a:pt x="7961" y="997"/>
                </a:lnTo>
                <a:lnTo>
                  <a:pt x="7961" y="997"/>
                </a:lnTo>
                <a:lnTo>
                  <a:pt x="7943" y="997"/>
                </a:lnTo>
                <a:lnTo>
                  <a:pt x="7925" y="995"/>
                </a:lnTo>
                <a:lnTo>
                  <a:pt x="7904" y="994"/>
                </a:lnTo>
                <a:lnTo>
                  <a:pt x="7880" y="989"/>
                </a:lnTo>
                <a:lnTo>
                  <a:pt x="7869" y="984"/>
                </a:lnTo>
                <a:lnTo>
                  <a:pt x="7858" y="979"/>
                </a:lnTo>
                <a:lnTo>
                  <a:pt x="7847" y="973"/>
                </a:lnTo>
                <a:lnTo>
                  <a:pt x="7837" y="966"/>
                </a:lnTo>
                <a:lnTo>
                  <a:pt x="7829" y="958"/>
                </a:lnTo>
                <a:lnTo>
                  <a:pt x="7821" y="949"/>
                </a:lnTo>
                <a:lnTo>
                  <a:pt x="7821" y="949"/>
                </a:lnTo>
                <a:close/>
                <a:moveTo>
                  <a:pt x="5315" y="1392"/>
                </a:moveTo>
                <a:lnTo>
                  <a:pt x="5315" y="1392"/>
                </a:lnTo>
                <a:lnTo>
                  <a:pt x="5309" y="1398"/>
                </a:lnTo>
                <a:lnTo>
                  <a:pt x="5302" y="1403"/>
                </a:lnTo>
                <a:lnTo>
                  <a:pt x="5296" y="1406"/>
                </a:lnTo>
                <a:lnTo>
                  <a:pt x="5288" y="1410"/>
                </a:lnTo>
                <a:lnTo>
                  <a:pt x="5280" y="1410"/>
                </a:lnTo>
                <a:lnTo>
                  <a:pt x="5272" y="1410"/>
                </a:lnTo>
                <a:lnTo>
                  <a:pt x="5257" y="1406"/>
                </a:lnTo>
                <a:lnTo>
                  <a:pt x="5243" y="1403"/>
                </a:lnTo>
                <a:lnTo>
                  <a:pt x="5233" y="1397"/>
                </a:lnTo>
                <a:lnTo>
                  <a:pt x="5222" y="1392"/>
                </a:lnTo>
                <a:lnTo>
                  <a:pt x="5159" y="1392"/>
                </a:lnTo>
                <a:lnTo>
                  <a:pt x="5159" y="1392"/>
                </a:lnTo>
                <a:lnTo>
                  <a:pt x="5166" y="1384"/>
                </a:lnTo>
                <a:lnTo>
                  <a:pt x="5171" y="1376"/>
                </a:lnTo>
                <a:lnTo>
                  <a:pt x="5175" y="1365"/>
                </a:lnTo>
                <a:lnTo>
                  <a:pt x="5179" y="1355"/>
                </a:lnTo>
                <a:lnTo>
                  <a:pt x="5179" y="1350"/>
                </a:lnTo>
                <a:lnTo>
                  <a:pt x="5177" y="1345"/>
                </a:lnTo>
                <a:lnTo>
                  <a:pt x="5175" y="1340"/>
                </a:lnTo>
                <a:lnTo>
                  <a:pt x="5172" y="1336"/>
                </a:lnTo>
                <a:lnTo>
                  <a:pt x="5167" y="1332"/>
                </a:lnTo>
                <a:lnTo>
                  <a:pt x="5159" y="1329"/>
                </a:lnTo>
                <a:lnTo>
                  <a:pt x="5159" y="1329"/>
                </a:lnTo>
                <a:lnTo>
                  <a:pt x="5118" y="1315"/>
                </a:lnTo>
                <a:lnTo>
                  <a:pt x="5118" y="1315"/>
                </a:lnTo>
                <a:lnTo>
                  <a:pt x="5116" y="1304"/>
                </a:lnTo>
                <a:lnTo>
                  <a:pt x="5114" y="1294"/>
                </a:lnTo>
                <a:lnTo>
                  <a:pt x="5113" y="1281"/>
                </a:lnTo>
                <a:lnTo>
                  <a:pt x="5116" y="1270"/>
                </a:lnTo>
                <a:lnTo>
                  <a:pt x="5118" y="1263"/>
                </a:lnTo>
                <a:lnTo>
                  <a:pt x="5121" y="1260"/>
                </a:lnTo>
                <a:lnTo>
                  <a:pt x="5126" y="1255"/>
                </a:lnTo>
                <a:lnTo>
                  <a:pt x="5132" y="1254"/>
                </a:lnTo>
                <a:lnTo>
                  <a:pt x="5138" y="1252"/>
                </a:lnTo>
                <a:lnTo>
                  <a:pt x="5148" y="1252"/>
                </a:lnTo>
                <a:lnTo>
                  <a:pt x="5148" y="1252"/>
                </a:lnTo>
                <a:lnTo>
                  <a:pt x="5158" y="1255"/>
                </a:lnTo>
                <a:lnTo>
                  <a:pt x="5166" y="1257"/>
                </a:lnTo>
                <a:lnTo>
                  <a:pt x="5174" y="1262"/>
                </a:lnTo>
                <a:lnTo>
                  <a:pt x="5182" y="1267"/>
                </a:lnTo>
                <a:lnTo>
                  <a:pt x="5193" y="1278"/>
                </a:lnTo>
                <a:lnTo>
                  <a:pt x="5201" y="1289"/>
                </a:lnTo>
                <a:lnTo>
                  <a:pt x="5207" y="1302"/>
                </a:lnTo>
                <a:lnTo>
                  <a:pt x="5212" y="1312"/>
                </a:lnTo>
                <a:lnTo>
                  <a:pt x="5216" y="1321"/>
                </a:lnTo>
                <a:lnTo>
                  <a:pt x="5216" y="1321"/>
                </a:lnTo>
                <a:lnTo>
                  <a:pt x="5220" y="1312"/>
                </a:lnTo>
                <a:lnTo>
                  <a:pt x="5233" y="1289"/>
                </a:lnTo>
                <a:lnTo>
                  <a:pt x="5243" y="1276"/>
                </a:lnTo>
                <a:lnTo>
                  <a:pt x="5254" y="1265"/>
                </a:lnTo>
                <a:lnTo>
                  <a:pt x="5265" y="1257"/>
                </a:lnTo>
                <a:lnTo>
                  <a:pt x="5272" y="1254"/>
                </a:lnTo>
                <a:lnTo>
                  <a:pt x="5278" y="1252"/>
                </a:lnTo>
                <a:lnTo>
                  <a:pt x="5278" y="1252"/>
                </a:lnTo>
                <a:lnTo>
                  <a:pt x="5296" y="1249"/>
                </a:lnTo>
                <a:lnTo>
                  <a:pt x="5307" y="1249"/>
                </a:lnTo>
                <a:lnTo>
                  <a:pt x="5318" y="1251"/>
                </a:lnTo>
                <a:lnTo>
                  <a:pt x="5341" y="1252"/>
                </a:lnTo>
                <a:lnTo>
                  <a:pt x="5341" y="1252"/>
                </a:lnTo>
                <a:lnTo>
                  <a:pt x="5371" y="1252"/>
                </a:lnTo>
                <a:lnTo>
                  <a:pt x="5397" y="1251"/>
                </a:lnTo>
                <a:lnTo>
                  <a:pt x="5423" y="1249"/>
                </a:lnTo>
                <a:lnTo>
                  <a:pt x="5423" y="1249"/>
                </a:lnTo>
                <a:lnTo>
                  <a:pt x="5431" y="1284"/>
                </a:lnTo>
                <a:lnTo>
                  <a:pt x="5439" y="1308"/>
                </a:lnTo>
                <a:lnTo>
                  <a:pt x="5442" y="1316"/>
                </a:lnTo>
                <a:lnTo>
                  <a:pt x="5443" y="1320"/>
                </a:lnTo>
                <a:lnTo>
                  <a:pt x="5443" y="1320"/>
                </a:lnTo>
                <a:lnTo>
                  <a:pt x="5453" y="1326"/>
                </a:lnTo>
                <a:lnTo>
                  <a:pt x="5460" y="1331"/>
                </a:lnTo>
                <a:lnTo>
                  <a:pt x="5464" y="1337"/>
                </a:lnTo>
                <a:lnTo>
                  <a:pt x="5468" y="1344"/>
                </a:lnTo>
                <a:lnTo>
                  <a:pt x="5468" y="1349"/>
                </a:lnTo>
                <a:lnTo>
                  <a:pt x="5466" y="1352"/>
                </a:lnTo>
                <a:lnTo>
                  <a:pt x="5463" y="1355"/>
                </a:lnTo>
                <a:lnTo>
                  <a:pt x="5458" y="1358"/>
                </a:lnTo>
                <a:lnTo>
                  <a:pt x="5451" y="1361"/>
                </a:lnTo>
                <a:lnTo>
                  <a:pt x="5443" y="1363"/>
                </a:lnTo>
                <a:lnTo>
                  <a:pt x="5443" y="1363"/>
                </a:lnTo>
                <a:lnTo>
                  <a:pt x="5426" y="1368"/>
                </a:lnTo>
                <a:lnTo>
                  <a:pt x="5408" y="1368"/>
                </a:lnTo>
                <a:lnTo>
                  <a:pt x="5373" y="1368"/>
                </a:lnTo>
                <a:lnTo>
                  <a:pt x="5357" y="1368"/>
                </a:lnTo>
                <a:lnTo>
                  <a:pt x="5341" y="1371"/>
                </a:lnTo>
                <a:lnTo>
                  <a:pt x="5334" y="1374"/>
                </a:lnTo>
                <a:lnTo>
                  <a:pt x="5326" y="1379"/>
                </a:lnTo>
                <a:lnTo>
                  <a:pt x="5320" y="1384"/>
                </a:lnTo>
                <a:lnTo>
                  <a:pt x="5315" y="1392"/>
                </a:lnTo>
                <a:lnTo>
                  <a:pt x="5315" y="1392"/>
                </a:lnTo>
                <a:close/>
                <a:moveTo>
                  <a:pt x="6371" y="448"/>
                </a:moveTo>
                <a:lnTo>
                  <a:pt x="6371" y="448"/>
                </a:lnTo>
                <a:lnTo>
                  <a:pt x="6387" y="454"/>
                </a:lnTo>
                <a:lnTo>
                  <a:pt x="6408" y="464"/>
                </a:lnTo>
                <a:lnTo>
                  <a:pt x="6436" y="477"/>
                </a:lnTo>
                <a:lnTo>
                  <a:pt x="6436" y="511"/>
                </a:lnTo>
                <a:lnTo>
                  <a:pt x="6456" y="539"/>
                </a:lnTo>
                <a:lnTo>
                  <a:pt x="6456" y="539"/>
                </a:lnTo>
                <a:lnTo>
                  <a:pt x="6463" y="544"/>
                </a:lnTo>
                <a:lnTo>
                  <a:pt x="6472" y="551"/>
                </a:lnTo>
                <a:lnTo>
                  <a:pt x="6484" y="555"/>
                </a:lnTo>
                <a:lnTo>
                  <a:pt x="6495" y="559"/>
                </a:lnTo>
                <a:lnTo>
                  <a:pt x="6516" y="565"/>
                </a:lnTo>
                <a:lnTo>
                  <a:pt x="6524" y="567"/>
                </a:lnTo>
                <a:lnTo>
                  <a:pt x="6524" y="567"/>
                </a:lnTo>
                <a:lnTo>
                  <a:pt x="6541" y="555"/>
                </a:lnTo>
                <a:lnTo>
                  <a:pt x="6572" y="533"/>
                </a:lnTo>
                <a:lnTo>
                  <a:pt x="6657" y="469"/>
                </a:lnTo>
                <a:lnTo>
                  <a:pt x="6657" y="469"/>
                </a:lnTo>
                <a:lnTo>
                  <a:pt x="6657" y="469"/>
                </a:lnTo>
                <a:lnTo>
                  <a:pt x="6657" y="469"/>
                </a:lnTo>
                <a:lnTo>
                  <a:pt x="6657" y="469"/>
                </a:lnTo>
                <a:lnTo>
                  <a:pt x="6657" y="469"/>
                </a:lnTo>
                <a:lnTo>
                  <a:pt x="6692" y="511"/>
                </a:lnTo>
                <a:lnTo>
                  <a:pt x="6692" y="511"/>
                </a:lnTo>
                <a:lnTo>
                  <a:pt x="6710" y="504"/>
                </a:lnTo>
                <a:lnTo>
                  <a:pt x="6750" y="486"/>
                </a:lnTo>
                <a:lnTo>
                  <a:pt x="6773" y="477"/>
                </a:lnTo>
                <a:lnTo>
                  <a:pt x="6792" y="467"/>
                </a:lnTo>
                <a:lnTo>
                  <a:pt x="6805" y="458"/>
                </a:lnTo>
                <a:lnTo>
                  <a:pt x="6808" y="453"/>
                </a:lnTo>
                <a:lnTo>
                  <a:pt x="6810" y="448"/>
                </a:lnTo>
                <a:lnTo>
                  <a:pt x="6810" y="448"/>
                </a:lnTo>
                <a:lnTo>
                  <a:pt x="6808" y="441"/>
                </a:lnTo>
                <a:lnTo>
                  <a:pt x="6803" y="438"/>
                </a:lnTo>
                <a:lnTo>
                  <a:pt x="6795" y="435"/>
                </a:lnTo>
                <a:lnTo>
                  <a:pt x="6784" y="433"/>
                </a:lnTo>
                <a:lnTo>
                  <a:pt x="6753" y="433"/>
                </a:lnTo>
                <a:lnTo>
                  <a:pt x="6712" y="435"/>
                </a:lnTo>
                <a:lnTo>
                  <a:pt x="6641" y="372"/>
                </a:lnTo>
                <a:lnTo>
                  <a:pt x="6641" y="372"/>
                </a:lnTo>
                <a:lnTo>
                  <a:pt x="6683" y="384"/>
                </a:lnTo>
                <a:lnTo>
                  <a:pt x="6741" y="400"/>
                </a:lnTo>
                <a:lnTo>
                  <a:pt x="6741" y="400"/>
                </a:lnTo>
                <a:lnTo>
                  <a:pt x="6744" y="400"/>
                </a:lnTo>
                <a:lnTo>
                  <a:pt x="6747" y="400"/>
                </a:lnTo>
                <a:lnTo>
                  <a:pt x="6753" y="397"/>
                </a:lnTo>
                <a:lnTo>
                  <a:pt x="6769" y="385"/>
                </a:lnTo>
                <a:lnTo>
                  <a:pt x="6782" y="377"/>
                </a:lnTo>
                <a:lnTo>
                  <a:pt x="6798" y="371"/>
                </a:lnTo>
                <a:lnTo>
                  <a:pt x="6821" y="368"/>
                </a:lnTo>
                <a:lnTo>
                  <a:pt x="6835" y="366"/>
                </a:lnTo>
                <a:lnTo>
                  <a:pt x="6851" y="366"/>
                </a:lnTo>
                <a:lnTo>
                  <a:pt x="6851" y="366"/>
                </a:lnTo>
                <a:lnTo>
                  <a:pt x="6863" y="361"/>
                </a:lnTo>
                <a:lnTo>
                  <a:pt x="6891" y="348"/>
                </a:lnTo>
                <a:lnTo>
                  <a:pt x="6906" y="342"/>
                </a:lnTo>
                <a:lnTo>
                  <a:pt x="6920" y="334"/>
                </a:lnTo>
                <a:lnTo>
                  <a:pt x="6933" y="324"/>
                </a:lnTo>
                <a:lnTo>
                  <a:pt x="6940" y="316"/>
                </a:lnTo>
                <a:lnTo>
                  <a:pt x="6940" y="316"/>
                </a:lnTo>
                <a:lnTo>
                  <a:pt x="6941" y="313"/>
                </a:lnTo>
                <a:lnTo>
                  <a:pt x="6941" y="310"/>
                </a:lnTo>
                <a:lnTo>
                  <a:pt x="6941" y="307"/>
                </a:lnTo>
                <a:lnTo>
                  <a:pt x="6938" y="303"/>
                </a:lnTo>
                <a:lnTo>
                  <a:pt x="6930" y="299"/>
                </a:lnTo>
                <a:lnTo>
                  <a:pt x="6919" y="295"/>
                </a:lnTo>
                <a:lnTo>
                  <a:pt x="6904" y="292"/>
                </a:lnTo>
                <a:lnTo>
                  <a:pt x="6887" y="291"/>
                </a:lnTo>
                <a:lnTo>
                  <a:pt x="6851" y="289"/>
                </a:lnTo>
                <a:lnTo>
                  <a:pt x="6851" y="289"/>
                </a:lnTo>
                <a:lnTo>
                  <a:pt x="6795" y="289"/>
                </a:lnTo>
                <a:lnTo>
                  <a:pt x="6741" y="289"/>
                </a:lnTo>
                <a:lnTo>
                  <a:pt x="6741" y="289"/>
                </a:lnTo>
                <a:lnTo>
                  <a:pt x="6672" y="289"/>
                </a:lnTo>
                <a:lnTo>
                  <a:pt x="6672" y="289"/>
                </a:lnTo>
                <a:lnTo>
                  <a:pt x="6665" y="291"/>
                </a:lnTo>
                <a:lnTo>
                  <a:pt x="6660" y="292"/>
                </a:lnTo>
                <a:lnTo>
                  <a:pt x="6652" y="299"/>
                </a:lnTo>
                <a:lnTo>
                  <a:pt x="6643" y="308"/>
                </a:lnTo>
                <a:lnTo>
                  <a:pt x="6636" y="321"/>
                </a:lnTo>
                <a:lnTo>
                  <a:pt x="6627" y="342"/>
                </a:lnTo>
                <a:lnTo>
                  <a:pt x="6622" y="352"/>
                </a:lnTo>
                <a:lnTo>
                  <a:pt x="6622" y="352"/>
                </a:lnTo>
                <a:lnTo>
                  <a:pt x="6615" y="347"/>
                </a:lnTo>
                <a:lnTo>
                  <a:pt x="6598" y="337"/>
                </a:lnTo>
                <a:lnTo>
                  <a:pt x="6583" y="332"/>
                </a:lnTo>
                <a:lnTo>
                  <a:pt x="6567" y="327"/>
                </a:lnTo>
                <a:lnTo>
                  <a:pt x="6546" y="324"/>
                </a:lnTo>
                <a:lnTo>
                  <a:pt x="6524" y="323"/>
                </a:lnTo>
                <a:lnTo>
                  <a:pt x="6524" y="358"/>
                </a:lnTo>
                <a:lnTo>
                  <a:pt x="6524" y="358"/>
                </a:lnTo>
                <a:lnTo>
                  <a:pt x="6514" y="356"/>
                </a:lnTo>
                <a:lnTo>
                  <a:pt x="6485" y="352"/>
                </a:lnTo>
                <a:lnTo>
                  <a:pt x="6444" y="340"/>
                </a:lnTo>
                <a:lnTo>
                  <a:pt x="6418" y="334"/>
                </a:lnTo>
                <a:lnTo>
                  <a:pt x="6392" y="324"/>
                </a:lnTo>
                <a:lnTo>
                  <a:pt x="6392" y="324"/>
                </a:lnTo>
                <a:lnTo>
                  <a:pt x="6387" y="323"/>
                </a:lnTo>
                <a:lnTo>
                  <a:pt x="6381" y="323"/>
                </a:lnTo>
                <a:lnTo>
                  <a:pt x="6370" y="324"/>
                </a:lnTo>
                <a:lnTo>
                  <a:pt x="6358" y="329"/>
                </a:lnTo>
                <a:lnTo>
                  <a:pt x="6349" y="339"/>
                </a:lnTo>
                <a:lnTo>
                  <a:pt x="6346" y="344"/>
                </a:lnTo>
                <a:lnTo>
                  <a:pt x="6342" y="348"/>
                </a:lnTo>
                <a:lnTo>
                  <a:pt x="6339" y="355"/>
                </a:lnTo>
                <a:lnTo>
                  <a:pt x="6339" y="360"/>
                </a:lnTo>
                <a:lnTo>
                  <a:pt x="6339" y="366"/>
                </a:lnTo>
                <a:lnTo>
                  <a:pt x="6341" y="372"/>
                </a:lnTo>
                <a:lnTo>
                  <a:pt x="6344" y="380"/>
                </a:lnTo>
                <a:lnTo>
                  <a:pt x="6350" y="387"/>
                </a:lnTo>
                <a:lnTo>
                  <a:pt x="6350" y="387"/>
                </a:lnTo>
                <a:lnTo>
                  <a:pt x="6355" y="393"/>
                </a:lnTo>
                <a:lnTo>
                  <a:pt x="6358" y="403"/>
                </a:lnTo>
                <a:lnTo>
                  <a:pt x="6365" y="424"/>
                </a:lnTo>
                <a:lnTo>
                  <a:pt x="6370" y="441"/>
                </a:lnTo>
                <a:lnTo>
                  <a:pt x="6371" y="448"/>
                </a:lnTo>
                <a:lnTo>
                  <a:pt x="6371" y="448"/>
                </a:lnTo>
                <a:close/>
                <a:moveTo>
                  <a:pt x="6684" y="448"/>
                </a:moveTo>
                <a:lnTo>
                  <a:pt x="6684" y="448"/>
                </a:lnTo>
                <a:lnTo>
                  <a:pt x="6684" y="448"/>
                </a:lnTo>
                <a:lnTo>
                  <a:pt x="6684" y="448"/>
                </a:lnTo>
                <a:close/>
                <a:moveTo>
                  <a:pt x="6659" y="469"/>
                </a:moveTo>
                <a:lnTo>
                  <a:pt x="6659" y="469"/>
                </a:lnTo>
                <a:lnTo>
                  <a:pt x="6659" y="469"/>
                </a:lnTo>
                <a:lnTo>
                  <a:pt x="6659" y="469"/>
                </a:lnTo>
                <a:lnTo>
                  <a:pt x="6659" y="469"/>
                </a:lnTo>
                <a:lnTo>
                  <a:pt x="6659" y="469"/>
                </a:lnTo>
                <a:close/>
                <a:moveTo>
                  <a:pt x="6667" y="462"/>
                </a:moveTo>
                <a:lnTo>
                  <a:pt x="6667" y="462"/>
                </a:lnTo>
                <a:lnTo>
                  <a:pt x="6672" y="459"/>
                </a:lnTo>
                <a:lnTo>
                  <a:pt x="6672" y="459"/>
                </a:lnTo>
                <a:lnTo>
                  <a:pt x="6667" y="462"/>
                </a:lnTo>
                <a:lnTo>
                  <a:pt x="6667" y="462"/>
                </a:lnTo>
                <a:close/>
                <a:moveTo>
                  <a:pt x="6672" y="458"/>
                </a:moveTo>
                <a:lnTo>
                  <a:pt x="6672" y="458"/>
                </a:lnTo>
                <a:lnTo>
                  <a:pt x="6676" y="454"/>
                </a:lnTo>
                <a:lnTo>
                  <a:pt x="6676" y="454"/>
                </a:lnTo>
                <a:lnTo>
                  <a:pt x="6672" y="458"/>
                </a:lnTo>
                <a:lnTo>
                  <a:pt x="6672" y="458"/>
                </a:lnTo>
                <a:close/>
                <a:moveTo>
                  <a:pt x="6680" y="451"/>
                </a:moveTo>
                <a:lnTo>
                  <a:pt x="6680" y="451"/>
                </a:lnTo>
                <a:lnTo>
                  <a:pt x="6683" y="450"/>
                </a:lnTo>
                <a:lnTo>
                  <a:pt x="6683" y="450"/>
                </a:lnTo>
                <a:lnTo>
                  <a:pt x="6680" y="451"/>
                </a:lnTo>
                <a:lnTo>
                  <a:pt x="6680" y="451"/>
                </a:lnTo>
                <a:close/>
                <a:moveTo>
                  <a:pt x="6683" y="450"/>
                </a:moveTo>
                <a:lnTo>
                  <a:pt x="6683" y="450"/>
                </a:lnTo>
                <a:lnTo>
                  <a:pt x="6684" y="448"/>
                </a:lnTo>
                <a:lnTo>
                  <a:pt x="6684" y="448"/>
                </a:lnTo>
                <a:lnTo>
                  <a:pt x="6683" y="450"/>
                </a:lnTo>
                <a:lnTo>
                  <a:pt x="6683" y="450"/>
                </a:lnTo>
                <a:close/>
                <a:moveTo>
                  <a:pt x="7712" y="4580"/>
                </a:moveTo>
                <a:lnTo>
                  <a:pt x="7712" y="4580"/>
                </a:lnTo>
                <a:lnTo>
                  <a:pt x="7697" y="4599"/>
                </a:lnTo>
                <a:lnTo>
                  <a:pt x="7689" y="4619"/>
                </a:lnTo>
                <a:lnTo>
                  <a:pt x="7684" y="4636"/>
                </a:lnTo>
                <a:lnTo>
                  <a:pt x="7683" y="4656"/>
                </a:lnTo>
                <a:lnTo>
                  <a:pt x="7683" y="4656"/>
                </a:lnTo>
                <a:lnTo>
                  <a:pt x="7681" y="4667"/>
                </a:lnTo>
                <a:lnTo>
                  <a:pt x="7678" y="4680"/>
                </a:lnTo>
                <a:lnTo>
                  <a:pt x="7665" y="4707"/>
                </a:lnTo>
                <a:lnTo>
                  <a:pt x="7654" y="4733"/>
                </a:lnTo>
                <a:lnTo>
                  <a:pt x="7649" y="4744"/>
                </a:lnTo>
                <a:lnTo>
                  <a:pt x="7648" y="4753"/>
                </a:lnTo>
                <a:lnTo>
                  <a:pt x="7648" y="4753"/>
                </a:lnTo>
                <a:lnTo>
                  <a:pt x="7648" y="4837"/>
                </a:lnTo>
                <a:lnTo>
                  <a:pt x="7648" y="4837"/>
                </a:lnTo>
                <a:lnTo>
                  <a:pt x="7648" y="4850"/>
                </a:lnTo>
                <a:lnTo>
                  <a:pt x="7641" y="4882"/>
                </a:lnTo>
                <a:lnTo>
                  <a:pt x="7636" y="4898"/>
                </a:lnTo>
                <a:lnTo>
                  <a:pt x="7631" y="4914"/>
                </a:lnTo>
                <a:lnTo>
                  <a:pt x="7627" y="4920"/>
                </a:lnTo>
                <a:lnTo>
                  <a:pt x="7623" y="4927"/>
                </a:lnTo>
                <a:lnTo>
                  <a:pt x="7619" y="4930"/>
                </a:lnTo>
                <a:lnTo>
                  <a:pt x="7614" y="4933"/>
                </a:lnTo>
                <a:lnTo>
                  <a:pt x="7614" y="4933"/>
                </a:lnTo>
                <a:lnTo>
                  <a:pt x="7583" y="4945"/>
                </a:lnTo>
                <a:lnTo>
                  <a:pt x="7556" y="4957"/>
                </a:lnTo>
                <a:lnTo>
                  <a:pt x="7534" y="4967"/>
                </a:lnTo>
                <a:lnTo>
                  <a:pt x="7513" y="4975"/>
                </a:lnTo>
                <a:lnTo>
                  <a:pt x="7505" y="4977"/>
                </a:lnTo>
                <a:lnTo>
                  <a:pt x="7497" y="4977"/>
                </a:lnTo>
                <a:lnTo>
                  <a:pt x="7490" y="4977"/>
                </a:lnTo>
                <a:lnTo>
                  <a:pt x="7485" y="4972"/>
                </a:lnTo>
                <a:lnTo>
                  <a:pt x="7481" y="4967"/>
                </a:lnTo>
                <a:lnTo>
                  <a:pt x="7477" y="4959"/>
                </a:lnTo>
                <a:lnTo>
                  <a:pt x="7476" y="4948"/>
                </a:lnTo>
                <a:lnTo>
                  <a:pt x="7474" y="4933"/>
                </a:lnTo>
                <a:lnTo>
                  <a:pt x="7474" y="4933"/>
                </a:lnTo>
                <a:lnTo>
                  <a:pt x="7477" y="4928"/>
                </a:lnTo>
                <a:lnTo>
                  <a:pt x="7481" y="4916"/>
                </a:lnTo>
                <a:lnTo>
                  <a:pt x="7481" y="4904"/>
                </a:lnTo>
                <a:lnTo>
                  <a:pt x="7481" y="4890"/>
                </a:lnTo>
                <a:lnTo>
                  <a:pt x="7479" y="4872"/>
                </a:lnTo>
                <a:lnTo>
                  <a:pt x="7474" y="4850"/>
                </a:lnTo>
                <a:lnTo>
                  <a:pt x="7474" y="4850"/>
                </a:lnTo>
                <a:lnTo>
                  <a:pt x="7466" y="4813"/>
                </a:lnTo>
                <a:lnTo>
                  <a:pt x="7463" y="4800"/>
                </a:lnTo>
                <a:lnTo>
                  <a:pt x="7461" y="4789"/>
                </a:lnTo>
                <a:lnTo>
                  <a:pt x="7463" y="4781"/>
                </a:lnTo>
                <a:lnTo>
                  <a:pt x="7465" y="4774"/>
                </a:lnTo>
                <a:lnTo>
                  <a:pt x="7468" y="4768"/>
                </a:lnTo>
                <a:lnTo>
                  <a:pt x="7474" y="4760"/>
                </a:lnTo>
                <a:lnTo>
                  <a:pt x="7474" y="4760"/>
                </a:lnTo>
                <a:lnTo>
                  <a:pt x="7477" y="4755"/>
                </a:lnTo>
                <a:lnTo>
                  <a:pt x="7479" y="4749"/>
                </a:lnTo>
                <a:lnTo>
                  <a:pt x="7479" y="4741"/>
                </a:lnTo>
                <a:lnTo>
                  <a:pt x="7477" y="4731"/>
                </a:lnTo>
                <a:lnTo>
                  <a:pt x="7471" y="4709"/>
                </a:lnTo>
                <a:lnTo>
                  <a:pt x="7465" y="4686"/>
                </a:lnTo>
                <a:lnTo>
                  <a:pt x="7460" y="4664"/>
                </a:lnTo>
                <a:lnTo>
                  <a:pt x="7460" y="4652"/>
                </a:lnTo>
                <a:lnTo>
                  <a:pt x="7460" y="4643"/>
                </a:lnTo>
                <a:lnTo>
                  <a:pt x="7461" y="4635"/>
                </a:lnTo>
                <a:lnTo>
                  <a:pt x="7466" y="4628"/>
                </a:lnTo>
                <a:lnTo>
                  <a:pt x="7473" y="4623"/>
                </a:lnTo>
                <a:lnTo>
                  <a:pt x="7481" y="4622"/>
                </a:lnTo>
                <a:lnTo>
                  <a:pt x="7481" y="4622"/>
                </a:lnTo>
                <a:lnTo>
                  <a:pt x="7516" y="4619"/>
                </a:lnTo>
                <a:lnTo>
                  <a:pt x="7529" y="4617"/>
                </a:lnTo>
                <a:lnTo>
                  <a:pt x="7538" y="4614"/>
                </a:lnTo>
                <a:lnTo>
                  <a:pt x="7550" y="4611"/>
                </a:lnTo>
                <a:lnTo>
                  <a:pt x="7558" y="4606"/>
                </a:lnTo>
                <a:lnTo>
                  <a:pt x="7569" y="4598"/>
                </a:lnTo>
                <a:lnTo>
                  <a:pt x="7580" y="4587"/>
                </a:lnTo>
                <a:lnTo>
                  <a:pt x="7580" y="4587"/>
                </a:lnTo>
                <a:lnTo>
                  <a:pt x="7593" y="4575"/>
                </a:lnTo>
                <a:lnTo>
                  <a:pt x="7606" y="4564"/>
                </a:lnTo>
                <a:lnTo>
                  <a:pt x="7630" y="4545"/>
                </a:lnTo>
                <a:lnTo>
                  <a:pt x="7639" y="4537"/>
                </a:lnTo>
                <a:lnTo>
                  <a:pt x="7648" y="4527"/>
                </a:lnTo>
                <a:lnTo>
                  <a:pt x="7654" y="4516"/>
                </a:lnTo>
                <a:lnTo>
                  <a:pt x="7654" y="4509"/>
                </a:lnTo>
                <a:lnTo>
                  <a:pt x="7656" y="4503"/>
                </a:lnTo>
                <a:lnTo>
                  <a:pt x="7656" y="4503"/>
                </a:lnTo>
                <a:lnTo>
                  <a:pt x="7656" y="4498"/>
                </a:lnTo>
                <a:lnTo>
                  <a:pt x="7659" y="4497"/>
                </a:lnTo>
                <a:lnTo>
                  <a:pt x="7662" y="4495"/>
                </a:lnTo>
                <a:lnTo>
                  <a:pt x="7667" y="4497"/>
                </a:lnTo>
                <a:lnTo>
                  <a:pt x="7678" y="4505"/>
                </a:lnTo>
                <a:lnTo>
                  <a:pt x="7691" y="4519"/>
                </a:lnTo>
                <a:lnTo>
                  <a:pt x="7704" y="4535"/>
                </a:lnTo>
                <a:lnTo>
                  <a:pt x="7712" y="4551"/>
                </a:lnTo>
                <a:lnTo>
                  <a:pt x="7715" y="4559"/>
                </a:lnTo>
                <a:lnTo>
                  <a:pt x="7715" y="4567"/>
                </a:lnTo>
                <a:lnTo>
                  <a:pt x="7715" y="4574"/>
                </a:lnTo>
                <a:lnTo>
                  <a:pt x="7712" y="4580"/>
                </a:lnTo>
                <a:lnTo>
                  <a:pt x="7712" y="458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3557772" y="3331888"/>
            <a:ext cx="180000" cy="180000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8900470" y="3278049"/>
            <a:ext cx="180000" cy="180000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6210545" y="3983199"/>
            <a:ext cx="180000" cy="180000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827530" y="1558290"/>
            <a:ext cx="853694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管理促销需要点进产品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listing 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页面才能看到，而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coupon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可以在商品搜索页面看到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亚马逊单独做了一个展示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Coupon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产品的页面，而促销只能点击自己的产品页面才能看到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日期限制不同：管理促销时没有期限的，而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Coupon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只能设置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90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天以内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4.Coupon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可以单独设置面对的目标客户，促销不可以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5.Coupon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成交一次亚马逊就收卖家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0.6$,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而管理促销不要支付亚马逊费用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27530" y="5159375"/>
            <a:ext cx="73958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Coupon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适合利润率还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OK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的产品，毕竟亚马逊每单还会扣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0.6$.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Promotion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只适合流量大的产品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 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没有流量的产品买家看不到你的促销。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pull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4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33" grpId="0" bldLvl="0" animBg="1"/>
          <p:bldP spid="34" grpId="0" bldLvl="0" animBg="1"/>
          <p:bldP spid="35" grpId="0" bldLvl="0" animBg="1"/>
          <p:bldP spid="2" grpId="0"/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33" grpId="0" bldLvl="0" animBg="1"/>
          <p:bldP spid="34" grpId="0" bldLvl="0" animBg="1"/>
          <p:bldP spid="35" grpId="0" bldLvl="0" animBg="1"/>
          <p:bldP spid="2" grpId="0"/>
          <p:bldP spid="3" grpId="0"/>
        </p:bldLst>
      </p:timing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794512" y="947199"/>
            <a:ext cx="1122582" cy="27130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5"/>
          <p:cNvSpPr/>
          <p:nvPr/>
        </p:nvSpPr>
        <p:spPr>
          <a:xfrm>
            <a:off x="6023429" y="3388578"/>
            <a:ext cx="2985807" cy="271720"/>
          </a:xfrm>
          <a:prstGeom prst="roundRect">
            <a:avLst>
              <a:gd name="adj" fmla="val 0"/>
            </a:avLst>
          </a:prstGeom>
          <a:solidFill>
            <a:srgbClr val="EF303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主讲人</a:t>
            </a:r>
            <a:r>
              <a:rPr lang="zh-CN" altLang="en-US" sz="1200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：小料</a:t>
            </a:r>
            <a:endParaRPr lang="zh-CN" altLang="en-US" sz="1200" spc="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圆角矩形 15"/>
          <p:cNvSpPr/>
          <p:nvPr/>
        </p:nvSpPr>
        <p:spPr>
          <a:xfrm>
            <a:off x="2932770" y="1513114"/>
            <a:ext cx="2985807" cy="27172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4614" b="82900"/>
          <a:stretch>
            <a:fillRect/>
          </a:stretch>
        </p:blipFill>
        <p:spPr>
          <a:xfrm>
            <a:off x="4251976" y="5138056"/>
            <a:ext cx="3554176" cy="1915437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3823540" y="2230072"/>
            <a:ext cx="4190075" cy="1014730"/>
          </a:xfrm>
          <a:prstGeom prst="rect">
            <a:avLst/>
          </a:prstGeom>
          <a:noFill/>
          <a:ln>
            <a:noFill/>
          </a:ln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6000" spc="15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谢谢观看</a:t>
            </a:r>
            <a:endParaRPr lang="zh-CN" altLang="en-US" sz="6000" spc="15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947605" y="1759075"/>
            <a:ext cx="263715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sz="2800" spc="6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C:/Users/admin/AppData/Local/Temp/kaimatting_20191120213124/output_20191120213130..pngoutput_20191120213130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615" y="1168400"/>
            <a:ext cx="2026920" cy="61658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5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9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0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3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4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bldLvl="0" animBg="1"/>
          <p:bldP spid="13" grpId="0" bldLvl="0" animBg="1"/>
          <p:bldP spid="22" grpId="0" bldLvl="0" animBg="1"/>
          <p:bldP spid="24" grpId="0"/>
          <p:bldP spid="2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bldLvl="0" animBg="1"/>
          <p:bldP spid="13" grpId="0" bldLvl="0" animBg="1"/>
          <p:bldP spid="22" grpId="0" bldLvl="0" animBg="1"/>
          <p:bldP spid="24" grpId="0"/>
          <p:bldP spid="25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45" y="363220"/>
            <a:ext cx="6518275" cy="534670"/>
            <a:chOff x="-264804" y="362991"/>
            <a:chExt cx="4852305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3023887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备受推崇的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原因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764566" y="498653"/>
              <a:ext cx="1822935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spc="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" name="Group 94"/>
          <p:cNvGrpSpPr/>
          <p:nvPr/>
        </p:nvGrpSpPr>
        <p:grpSpPr>
          <a:xfrm flipH="1">
            <a:off x="1055688" y="1334286"/>
            <a:ext cx="3688173" cy="4817709"/>
            <a:chOff x="7942195" y="1854986"/>
            <a:chExt cx="3688173" cy="4817709"/>
          </a:xfrm>
        </p:grpSpPr>
        <p:grpSp>
          <p:nvGrpSpPr>
            <p:cNvPr id="9" name="Group 2"/>
            <p:cNvGrpSpPr/>
            <p:nvPr/>
          </p:nvGrpSpPr>
          <p:grpSpPr>
            <a:xfrm>
              <a:off x="8636000" y="4459120"/>
              <a:ext cx="2508842" cy="2213575"/>
              <a:chOff x="8731211" y="4459120"/>
              <a:chExt cx="2508842" cy="2213575"/>
            </a:xfrm>
          </p:grpSpPr>
          <p:sp>
            <p:nvSpPr>
              <p:cNvPr id="59" name="Oval 5"/>
              <p:cNvSpPr>
                <a:spLocks noChangeArrowheads="1"/>
              </p:cNvSpPr>
              <p:nvPr/>
            </p:nvSpPr>
            <p:spPr bwMode="auto">
              <a:xfrm flipH="1">
                <a:off x="8731211" y="6535475"/>
                <a:ext cx="2508842" cy="137220"/>
              </a:xfrm>
              <a:prstGeom prst="ellipse">
                <a:avLst/>
              </a:prstGeom>
              <a:solidFill>
                <a:schemeClr val="tx2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6"/>
              <p:cNvSpPr/>
              <p:nvPr/>
            </p:nvSpPr>
            <p:spPr bwMode="auto">
              <a:xfrm flipH="1">
                <a:off x="9099418" y="6246031"/>
                <a:ext cx="1799871" cy="342288"/>
              </a:xfrm>
              <a:custGeom>
                <a:avLst/>
                <a:gdLst>
                  <a:gd name="T0" fmla="*/ 988 w 988"/>
                  <a:gd name="T1" fmla="*/ 188 h 188"/>
                  <a:gd name="T2" fmla="*/ 106 w 988"/>
                  <a:gd name="T3" fmla="*/ 188 h 188"/>
                  <a:gd name="T4" fmla="*/ 0 w 988"/>
                  <a:gd name="T5" fmla="*/ 99 h 188"/>
                  <a:gd name="T6" fmla="*/ 0 w 988"/>
                  <a:gd name="T7" fmla="*/ 86 h 188"/>
                  <a:gd name="T8" fmla="*/ 106 w 988"/>
                  <a:gd name="T9" fmla="*/ 0 h 188"/>
                  <a:gd name="T10" fmla="*/ 988 w 988"/>
                  <a:gd name="T11" fmla="*/ 0 h 188"/>
                  <a:gd name="T12" fmla="*/ 963 w 988"/>
                  <a:gd name="T13" fmla="*/ 90 h 188"/>
                  <a:gd name="T14" fmla="*/ 988 w 988"/>
                  <a:gd name="T15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88" h="188">
                    <a:moveTo>
                      <a:pt x="988" y="188"/>
                    </a:moveTo>
                    <a:cubicBezTo>
                      <a:pt x="106" y="188"/>
                      <a:pt x="106" y="188"/>
                      <a:pt x="106" y="188"/>
                    </a:cubicBezTo>
                    <a:cubicBezTo>
                      <a:pt x="51" y="188"/>
                      <a:pt x="0" y="147"/>
                      <a:pt x="0" y="99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39"/>
                      <a:pt x="51" y="0"/>
                      <a:pt x="106" y="0"/>
                    </a:cubicBezTo>
                    <a:cubicBezTo>
                      <a:pt x="988" y="0"/>
                      <a:pt x="988" y="0"/>
                      <a:pt x="988" y="0"/>
                    </a:cubicBezTo>
                    <a:cubicBezTo>
                      <a:pt x="988" y="0"/>
                      <a:pt x="963" y="31"/>
                      <a:pt x="963" y="90"/>
                    </a:cubicBezTo>
                    <a:cubicBezTo>
                      <a:pt x="963" y="157"/>
                      <a:pt x="988" y="188"/>
                      <a:pt x="988" y="18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7"/>
              <p:cNvSpPr/>
              <p:nvPr/>
            </p:nvSpPr>
            <p:spPr bwMode="auto">
              <a:xfrm flipH="1">
                <a:off x="9081122" y="6260515"/>
                <a:ext cx="1009331" cy="335427"/>
              </a:xfrm>
              <a:custGeom>
                <a:avLst/>
                <a:gdLst>
                  <a:gd name="T0" fmla="*/ 554 w 554"/>
                  <a:gd name="T1" fmla="*/ 184 h 184"/>
                  <a:gd name="T2" fmla="*/ 0 w 554"/>
                  <a:gd name="T3" fmla="*/ 184 h 184"/>
                  <a:gd name="T4" fmla="*/ 0 w 554"/>
                  <a:gd name="T5" fmla="*/ 0 h 184"/>
                  <a:gd name="T6" fmla="*/ 554 w 554"/>
                  <a:gd name="T7" fmla="*/ 0 h 184"/>
                  <a:gd name="T8" fmla="*/ 529 w 554"/>
                  <a:gd name="T9" fmla="*/ 88 h 184"/>
                  <a:gd name="T10" fmla="*/ 554 w 554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54" h="184">
                    <a:moveTo>
                      <a:pt x="554" y="184"/>
                    </a:moveTo>
                    <a:cubicBezTo>
                      <a:pt x="0" y="184"/>
                      <a:pt x="0" y="184"/>
                      <a:pt x="0" y="18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4" y="0"/>
                      <a:pt x="554" y="0"/>
                      <a:pt x="554" y="0"/>
                    </a:cubicBezTo>
                    <a:cubicBezTo>
                      <a:pt x="554" y="0"/>
                      <a:pt x="529" y="29"/>
                      <a:pt x="529" y="88"/>
                    </a:cubicBezTo>
                    <a:cubicBezTo>
                      <a:pt x="529" y="155"/>
                      <a:pt x="554" y="184"/>
                      <a:pt x="554" y="1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8"/>
              <p:cNvSpPr/>
              <p:nvPr/>
            </p:nvSpPr>
            <p:spPr bwMode="auto">
              <a:xfrm flipH="1">
                <a:off x="10660679" y="6244506"/>
                <a:ext cx="209642" cy="349149"/>
              </a:xfrm>
              <a:custGeom>
                <a:avLst/>
                <a:gdLst>
                  <a:gd name="T0" fmla="*/ 107 w 115"/>
                  <a:gd name="T1" fmla="*/ 192 h 192"/>
                  <a:gd name="T2" fmla="*/ 0 w 115"/>
                  <a:gd name="T3" fmla="*/ 102 h 192"/>
                  <a:gd name="T4" fmla="*/ 0 w 115"/>
                  <a:gd name="T5" fmla="*/ 90 h 192"/>
                  <a:gd name="T6" fmla="*/ 31 w 115"/>
                  <a:gd name="T7" fmla="*/ 25 h 192"/>
                  <a:gd name="T8" fmla="*/ 107 w 115"/>
                  <a:gd name="T9" fmla="*/ 0 h 192"/>
                  <a:gd name="T10" fmla="*/ 114 w 115"/>
                  <a:gd name="T11" fmla="*/ 7 h 192"/>
                  <a:gd name="T12" fmla="*/ 108 w 115"/>
                  <a:gd name="T13" fmla="*/ 13 h 192"/>
                  <a:gd name="T14" fmla="*/ 16 w 115"/>
                  <a:gd name="T15" fmla="*/ 90 h 192"/>
                  <a:gd name="T16" fmla="*/ 16 w 115"/>
                  <a:gd name="T17" fmla="*/ 102 h 192"/>
                  <a:gd name="T18" fmla="*/ 107 w 115"/>
                  <a:gd name="T19" fmla="*/ 179 h 192"/>
                  <a:gd name="T20" fmla="*/ 115 w 115"/>
                  <a:gd name="T21" fmla="*/ 185 h 192"/>
                  <a:gd name="T22" fmla="*/ 107 w 115"/>
                  <a:gd name="T2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5" h="192">
                    <a:moveTo>
                      <a:pt x="107" y="192"/>
                    </a:moveTo>
                    <a:cubicBezTo>
                      <a:pt x="46" y="192"/>
                      <a:pt x="0" y="152"/>
                      <a:pt x="0" y="102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65"/>
                      <a:pt x="10" y="42"/>
                      <a:pt x="31" y="25"/>
                    </a:cubicBezTo>
                    <a:cubicBezTo>
                      <a:pt x="52" y="9"/>
                      <a:pt x="78" y="0"/>
                      <a:pt x="107" y="0"/>
                    </a:cubicBezTo>
                    <a:cubicBezTo>
                      <a:pt x="111" y="0"/>
                      <a:pt x="114" y="3"/>
                      <a:pt x="114" y="7"/>
                    </a:cubicBezTo>
                    <a:cubicBezTo>
                      <a:pt x="114" y="10"/>
                      <a:pt x="112" y="13"/>
                      <a:pt x="108" y="13"/>
                    </a:cubicBezTo>
                    <a:cubicBezTo>
                      <a:pt x="55" y="13"/>
                      <a:pt x="16" y="47"/>
                      <a:pt x="16" y="90"/>
                    </a:cubicBezTo>
                    <a:cubicBezTo>
                      <a:pt x="16" y="102"/>
                      <a:pt x="16" y="102"/>
                      <a:pt x="16" y="102"/>
                    </a:cubicBezTo>
                    <a:cubicBezTo>
                      <a:pt x="16" y="145"/>
                      <a:pt x="55" y="179"/>
                      <a:pt x="107" y="179"/>
                    </a:cubicBezTo>
                    <a:cubicBezTo>
                      <a:pt x="111" y="179"/>
                      <a:pt x="115" y="182"/>
                      <a:pt x="115" y="185"/>
                    </a:cubicBezTo>
                    <a:cubicBezTo>
                      <a:pt x="115" y="189"/>
                      <a:pt x="111" y="192"/>
                      <a:pt x="107" y="192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9"/>
              <p:cNvSpPr/>
              <p:nvPr/>
            </p:nvSpPr>
            <p:spPr bwMode="auto">
              <a:xfrm flipH="1">
                <a:off x="9069687" y="6231546"/>
                <a:ext cx="1851710" cy="371257"/>
              </a:xfrm>
              <a:custGeom>
                <a:avLst/>
                <a:gdLst>
                  <a:gd name="T0" fmla="*/ 1016 w 1016"/>
                  <a:gd name="T1" fmla="*/ 204 h 204"/>
                  <a:gd name="T2" fmla="*/ 116 w 1016"/>
                  <a:gd name="T3" fmla="*/ 204 h 204"/>
                  <a:gd name="T4" fmla="*/ 0 w 1016"/>
                  <a:gd name="T5" fmla="*/ 107 h 204"/>
                  <a:gd name="T6" fmla="*/ 0 w 1016"/>
                  <a:gd name="T7" fmla="*/ 94 h 204"/>
                  <a:gd name="T8" fmla="*/ 116 w 1016"/>
                  <a:gd name="T9" fmla="*/ 0 h 204"/>
                  <a:gd name="T10" fmla="*/ 1016 w 1016"/>
                  <a:gd name="T11" fmla="*/ 0 h 204"/>
                  <a:gd name="T12" fmla="*/ 1016 w 1016"/>
                  <a:gd name="T13" fmla="*/ 20 h 204"/>
                  <a:gd name="T14" fmla="*/ 116 w 1016"/>
                  <a:gd name="T15" fmla="*/ 20 h 204"/>
                  <a:gd name="T16" fmla="*/ 28 w 1016"/>
                  <a:gd name="T17" fmla="*/ 94 h 204"/>
                  <a:gd name="T18" fmla="*/ 28 w 1016"/>
                  <a:gd name="T19" fmla="*/ 107 h 204"/>
                  <a:gd name="T20" fmla="*/ 116 w 1016"/>
                  <a:gd name="T21" fmla="*/ 184 h 204"/>
                  <a:gd name="T22" fmla="*/ 1016 w 1016"/>
                  <a:gd name="T23" fmla="*/ 184 h 204"/>
                  <a:gd name="T24" fmla="*/ 1016 w 1016"/>
                  <a:gd name="T25" fmla="*/ 2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6" h="204">
                    <a:moveTo>
                      <a:pt x="1016" y="204"/>
                    </a:moveTo>
                    <a:cubicBezTo>
                      <a:pt x="116" y="204"/>
                      <a:pt x="116" y="204"/>
                      <a:pt x="116" y="204"/>
                    </a:cubicBezTo>
                    <a:cubicBezTo>
                      <a:pt x="54" y="204"/>
                      <a:pt x="0" y="162"/>
                      <a:pt x="0" y="107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0" y="42"/>
                      <a:pt x="53" y="0"/>
                      <a:pt x="116" y="0"/>
                    </a:cubicBezTo>
                    <a:cubicBezTo>
                      <a:pt x="1016" y="0"/>
                      <a:pt x="1016" y="0"/>
                      <a:pt x="1016" y="0"/>
                    </a:cubicBezTo>
                    <a:cubicBezTo>
                      <a:pt x="1016" y="20"/>
                      <a:pt x="1016" y="20"/>
                      <a:pt x="1016" y="20"/>
                    </a:cubicBezTo>
                    <a:cubicBezTo>
                      <a:pt x="116" y="20"/>
                      <a:pt x="116" y="20"/>
                      <a:pt x="116" y="20"/>
                    </a:cubicBezTo>
                    <a:cubicBezTo>
                      <a:pt x="67" y="20"/>
                      <a:pt x="28" y="54"/>
                      <a:pt x="28" y="94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28" y="149"/>
                      <a:pt x="68" y="184"/>
                      <a:pt x="116" y="184"/>
                    </a:cubicBezTo>
                    <a:cubicBezTo>
                      <a:pt x="1016" y="184"/>
                      <a:pt x="1016" y="184"/>
                      <a:pt x="1016" y="184"/>
                    </a:cubicBezTo>
                    <a:lnTo>
                      <a:pt x="1016" y="20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64" name="Group 8"/>
              <p:cNvGrpSpPr/>
              <p:nvPr/>
            </p:nvGrpSpPr>
            <p:grpSpPr>
              <a:xfrm>
                <a:off x="9441706" y="4941677"/>
                <a:ext cx="1224309" cy="284351"/>
                <a:chOff x="9441706" y="4704610"/>
                <a:chExt cx="1224309" cy="284351"/>
              </a:xfrm>
            </p:grpSpPr>
            <p:sp>
              <p:nvSpPr>
                <p:cNvPr id="97" name="Freeform 10"/>
                <p:cNvSpPr/>
                <p:nvPr/>
              </p:nvSpPr>
              <p:spPr bwMode="auto">
                <a:xfrm flipH="1">
                  <a:off x="9461527" y="4726718"/>
                  <a:ext cx="1190004" cy="255382"/>
                </a:xfrm>
                <a:custGeom>
                  <a:avLst/>
                  <a:gdLst>
                    <a:gd name="T0" fmla="*/ 653 w 653"/>
                    <a:gd name="T1" fmla="*/ 140 h 140"/>
                    <a:gd name="T2" fmla="*/ 76 w 653"/>
                    <a:gd name="T3" fmla="*/ 140 h 140"/>
                    <a:gd name="T4" fmla="*/ 0 w 653"/>
                    <a:gd name="T5" fmla="*/ 71 h 140"/>
                    <a:gd name="T6" fmla="*/ 0 w 653"/>
                    <a:gd name="T7" fmla="*/ 61 h 140"/>
                    <a:gd name="T8" fmla="*/ 76 w 653"/>
                    <a:gd name="T9" fmla="*/ 0 h 140"/>
                    <a:gd name="T10" fmla="*/ 653 w 653"/>
                    <a:gd name="T11" fmla="*/ 0 h 140"/>
                    <a:gd name="T12" fmla="*/ 634 w 653"/>
                    <a:gd name="T13" fmla="*/ 67 h 140"/>
                    <a:gd name="T14" fmla="*/ 653 w 653"/>
                    <a:gd name="T15" fmla="*/ 14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53" h="140">
                      <a:moveTo>
                        <a:pt x="653" y="140"/>
                      </a:moveTo>
                      <a:cubicBezTo>
                        <a:pt x="76" y="140"/>
                        <a:pt x="76" y="140"/>
                        <a:pt x="76" y="140"/>
                      </a:cubicBezTo>
                      <a:cubicBezTo>
                        <a:pt x="35" y="140"/>
                        <a:pt x="0" y="106"/>
                        <a:pt x="0" y="71"/>
                      </a:cubicBezTo>
                      <a:cubicBezTo>
                        <a:pt x="0" y="61"/>
                        <a:pt x="0" y="61"/>
                        <a:pt x="0" y="61"/>
                      </a:cubicBezTo>
                      <a:cubicBezTo>
                        <a:pt x="0" y="25"/>
                        <a:pt x="35" y="0"/>
                        <a:pt x="76" y="0"/>
                      </a:cubicBezTo>
                      <a:cubicBezTo>
                        <a:pt x="653" y="0"/>
                        <a:pt x="653" y="0"/>
                        <a:pt x="653" y="0"/>
                      </a:cubicBezTo>
                      <a:cubicBezTo>
                        <a:pt x="653" y="0"/>
                        <a:pt x="634" y="23"/>
                        <a:pt x="634" y="67"/>
                      </a:cubicBezTo>
                      <a:cubicBezTo>
                        <a:pt x="634" y="117"/>
                        <a:pt x="653" y="140"/>
                        <a:pt x="653" y="14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" name="Freeform 11"/>
                <p:cNvSpPr/>
                <p:nvPr/>
              </p:nvSpPr>
              <p:spPr bwMode="auto">
                <a:xfrm flipH="1">
                  <a:off x="9449330" y="4726718"/>
                  <a:ext cx="837805" cy="255382"/>
                </a:xfrm>
                <a:custGeom>
                  <a:avLst/>
                  <a:gdLst>
                    <a:gd name="T0" fmla="*/ 460 w 460"/>
                    <a:gd name="T1" fmla="*/ 140 h 140"/>
                    <a:gd name="T2" fmla="*/ 0 w 460"/>
                    <a:gd name="T3" fmla="*/ 140 h 140"/>
                    <a:gd name="T4" fmla="*/ 0 w 460"/>
                    <a:gd name="T5" fmla="*/ 0 h 140"/>
                    <a:gd name="T6" fmla="*/ 460 w 460"/>
                    <a:gd name="T7" fmla="*/ 0 h 140"/>
                    <a:gd name="T8" fmla="*/ 442 w 460"/>
                    <a:gd name="T9" fmla="*/ 67 h 140"/>
                    <a:gd name="T10" fmla="*/ 460 w 460"/>
                    <a:gd name="T11" fmla="*/ 14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60" h="140">
                      <a:moveTo>
                        <a:pt x="460" y="140"/>
                      </a:moveTo>
                      <a:cubicBezTo>
                        <a:pt x="0" y="140"/>
                        <a:pt x="0" y="140"/>
                        <a:pt x="0" y="14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60" y="0"/>
                        <a:pt x="460" y="0"/>
                        <a:pt x="460" y="0"/>
                      </a:cubicBezTo>
                      <a:cubicBezTo>
                        <a:pt x="460" y="0"/>
                        <a:pt x="442" y="23"/>
                        <a:pt x="442" y="67"/>
                      </a:cubicBezTo>
                      <a:cubicBezTo>
                        <a:pt x="442" y="117"/>
                        <a:pt x="460" y="140"/>
                        <a:pt x="460" y="14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" name="Freeform 12"/>
                <p:cNvSpPr/>
                <p:nvPr/>
              </p:nvSpPr>
              <p:spPr bwMode="auto">
                <a:xfrm flipH="1">
                  <a:off x="10480768" y="4717570"/>
                  <a:ext cx="156279" cy="262243"/>
                </a:xfrm>
                <a:custGeom>
                  <a:avLst/>
                  <a:gdLst>
                    <a:gd name="T0" fmla="*/ 81 w 86"/>
                    <a:gd name="T1" fmla="*/ 144 h 144"/>
                    <a:gd name="T2" fmla="*/ 0 w 86"/>
                    <a:gd name="T3" fmla="*/ 77 h 144"/>
                    <a:gd name="T4" fmla="*/ 0 w 86"/>
                    <a:gd name="T5" fmla="*/ 67 h 144"/>
                    <a:gd name="T6" fmla="*/ 24 w 86"/>
                    <a:gd name="T7" fmla="*/ 19 h 144"/>
                    <a:gd name="T8" fmla="*/ 81 w 86"/>
                    <a:gd name="T9" fmla="*/ 0 h 144"/>
                    <a:gd name="T10" fmla="*/ 86 w 86"/>
                    <a:gd name="T11" fmla="*/ 5 h 144"/>
                    <a:gd name="T12" fmla="*/ 79 w 86"/>
                    <a:gd name="T13" fmla="*/ 10 h 144"/>
                    <a:gd name="T14" fmla="*/ 8 w 86"/>
                    <a:gd name="T15" fmla="*/ 67 h 144"/>
                    <a:gd name="T16" fmla="*/ 8 w 86"/>
                    <a:gd name="T17" fmla="*/ 77 h 144"/>
                    <a:gd name="T18" fmla="*/ 79 w 86"/>
                    <a:gd name="T19" fmla="*/ 134 h 144"/>
                    <a:gd name="T20" fmla="*/ 85 w 86"/>
                    <a:gd name="T21" fmla="*/ 139 h 144"/>
                    <a:gd name="T22" fmla="*/ 81 w 86"/>
                    <a:gd name="T23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6" h="144">
                      <a:moveTo>
                        <a:pt x="81" y="144"/>
                      </a:moveTo>
                      <a:cubicBezTo>
                        <a:pt x="35" y="144"/>
                        <a:pt x="0" y="115"/>
                        <a:pt x="0" y="77"/>
                      </a:cubicBezTo>
                      <a:cubicBezTo>
                        <a:pt x="0" y="67"/>
                        <a:pt x="0" y="67"/>
                        <a:pt x="0" y="67"/>
                      </a:cubicBezTo>
                      <a:cubicBezTo>
                        <a:pt x="0" y="49"/>
                        <a:pt x="8" y="32"/>
                        <a:pt x="24" y="19"/>
                      </a:cubicBezTo>
                      <a:cubicBezTo>
                        <a:pt x="39" y="7"/>
                        <a:pt x="59" y="0"/>
                        <a:pt x="81" y="0"/>
                      </a:cubicBezTo>
                      <a:cubicBezTo>
                        <a:pt x="84" y="0"/>
                        <a:pt x="86" y="3"/>
                        <a:pt x="86" y="5"/>
                      </a:cubicBezTo>
                      <a:cubicBezTo>
                        <a:pt x="86" y="8"/>
                        <a:pt x="82" y="10"/>
                        <a:pt x="79" y="10"/>
                      </a:cubicBezTo>
                      <a:cubicBezTo>
                        <a:pt x="40" y="10"/>
                        <a:pt x="8" y="35"/>
                        <a:pt x="8" y="67"/>
                      </a:cubicBezTo>
                      <a:cubicBezTo>
                        <a:pt x="8" y="77"/>
                        <a:pt x="8" y="77"/>
                        <a:pt x="8" y="77"/>
                      </a:cubicBezTo>
                      <a:cubicBezTo>
                        <a:pt x="8" y="109"/>
                        <a:pt x="40" y="134"/>
                        <a:pt x="79" y="134"/>
                      </a:cubicBezTo>
                      <a:cubicBezTo>
                        <a:pt x="82" y="134"/>
                        <a:pt x="85" y="136"/>
                        <a:pt x="85" y="139"/>
                      </a:cubicBezTo>
                      <a:cubicBezTo>
                        <a:pt x="85" y="142"/>
                        <a:pt x="84" y="144"/>
                        <a:pt x="81" y="144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" name="Freeform 13"/>
                <p:cNvSpPr/>
                <p:nvPr/>
              </p:nvSpPr>
              <p:spPr bwMode="auto">
                <a:xfrm flipH="1">
                  <a:off x="9441706" y="4704610"/>
                  <a:ext cx="1224309" cy="284351"/>
                </a:xfrm>
                <a:custGeom>
                  <a:avLst/>
                  <a:gdLst>
                    <a:gd name="T0" fmla="*/ 672 w 672"/>
                    <a:gd name="T1" fmla="*/ 156 h 156"/>
                    <a:gd name="T2" fmla="*/ 82 w 672"/>
                    <a:gd name="T3" fmla="*/ 156 h 156"/>
                    <a:gd name="T4" fmla="*/ 0 w 672"/>
                    <a:gd name="T5" fmla="*/ 83 h 156"/>
                    <a:gd name="T6" fmla="*/ 0 w 672"/>
                    <a:gd name="T7" fmla="*/ 73 h 156"/>
                    <a:gd name="T8" fmla="*/ 82 w 672"/>
                    <a:gd name="T9" fmla="*/ 0 h 156"/>
                    <a:gd name="T10" fmla="*/ 672 w 672"/>
                    <a:gd name="T11" fmla="*/ 0 h 156"/>
                    <a:gd name="T12" fmla="*/ 672 w 672"/>
                    <a:gd name="T13" fmla="*/ 16 h 156"/>
                    <a:gd name="T14" fmla="*/ 82 w 672"/>
                    <a:gd name="T15" fmla="*/ 16 h 156"/>
                    <a:gd name="T16" fmla="*/ 16 w 672"/>
                    <a:gd name="T17" fmla="*/ 73 h 156"/>
                    <a:gd name="T18" fmla="*/ 16 w 672"/>
                    <a:gd name="T19" fmla="*/ 83 h 156"/>
                    <a:gd name="T20" fmla="*/ 82 w 672"/>
                    <a:gd name="T21" fmla="*/ 144 h 156"/>
                    <a:gd name="T22" fmla="*/ 672 w 672"/>
                    <a:gd name="T23" fmla="*/ 144 h 156"/>
                    <a:gd name="T24" fmla="*/ 672 w 672"/>
                    <a:gd name="T25" fmla="*/ 156 h 1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72" h="156">
                      <a:moveTo>
                        <a:pt x="672" y="156"/>
                      </a:moveTo>
                      <a:cubicBezTo>
                        <a:pt x="82" y="156"/>
                        <a:pt x="82" y="156"/>
                        <a:pt x="82" y="156"/>
                      </a:cubicBezTo>
                      <a:cubicBezTo>
                        <a:pt x="36" y="156"/>
                        <a:pt x="0" y="123"/>
                        <a:pt x="0" y="83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0" y="33"/>
                        <a:pt x="35" y="0"/>
                        <a:pt x="82" y="0"/>
                      </a:cubicBezTo>
                      <a:cubicBezTo>
                        <a:pt x="672" y="0"/>
                        <a:pt x="672" y="0"/>
                        <a:pt x="672" y="0"/>
                      </a:cubicBezTo>
                      <a:cubicBezTo>
                        <a:pt x="672" y="16"/>
                        <a:pt x="672" y="16"/>
                        <a:pt x="672" y="16"/>
                      </a:cubicBezTo>
                      <a:cubicBezTo>
                        <a:pt x="82" y="16"/>
                        <a:pt x="82" y="16"/>
                        <a:pt x="82" y="16"/>
                      </a:cubicBezTo>
                      <a:cubicBezTo>
                        <a:pt x="46" y="16"/>
                        <a:pt x="16" y="43"/>
                        <a:pt x="16" y="73"/>
                      </a:cubicBezTo>
                      <a:cubicBezTo>
                        <a:pt x="16" y="83"/>
                        <a:pt x="16" y="83"/>
                        <a:pt x="16" y="83"/>
                      </a:cubicBezTo>
                      <a:cubicBezTo>
                        <a:pt x="16" y="114"/>
                        <a:pt x="47" y="144"/>
                        <a:pt x="82" y="144"/>
                      </a:cubicBezTo>
                      <a:cubicBezTo>
                        <a:pt x="672" y="144"/>
                        <a:pt x="672" y="144"/>
                        <a:pt x="672" y="144"/>
                      </a:cubicBezTo>
                      <a:lnTo>
                        <a:pt x="672" y="15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65" name="Group 9"/>
              <p:cNvGrpSpPr/>
              <p:nvPr/>
            </p:nvGrpSpPr>
            <p:grpSpPr>
              <a:xfrm>
                <a:off x="9011750" y="5415849"/>
                <a:ext cx="1821979" cy="291212"/>
                <a:chOff x="9011750" y="5178782"/>
                <a:chExt cx="1821979" cy="291212"/>
              </a:xfrm>
            </p:grpSpPr>
            <p:sp>
              <p:nvSpPr>
                <p:cNvPr id="93" name="Freeform 14"/>
                <p:cNvSpPr/>
                <p:nvPr/>
              </p:nvSpPr>
              <p:spPr bwMode="auto">
                <a:xfrm flipH="1">
                  <a:off x="9046055" y="5185643"/>
                  <a:ext cx="1758705" cy="269866"/>
                </a:xfrm>
                <a:custGeom>
                  <a:avLst/>
                  <a:gdLst>
                    <a:gd name="T0" fmla="*/ 965 w 965"/>
                    <a:gd name="T1" fmla="*/ 148 h 148"/>
                    <a:gd name="T2" fmla="*/ 73 w 965"/>
                    <a:gd name="T3" fmla="*/ 148 h 148"/>
                    <a:gd name="T4" fmla="*/ 0 w 965"/>
                    <a:gd name="T5" fmla="*/ 77 h 148"/>
                    <a:gd name="T6" fmla="*/ 0 w 965"/>
                    <a:gd name="T7" fmla="*/ 67 h 148"/>
                    <a:gd name="T8" fmla="*/ 73 w 965"/>
                    <a:gd name="T9" fmla="*/ 0 h 148"/>
                    <a:gd name="T10" fmla="*/ 965 w 965"/>
                    <a:gd name="T11" fmla="*/ 0 h 148"/>
                    <a:gd name="T12" fmla="*/ 946 w 965"/>
                    <a:gd name="T13" fmla="*/ 71 h 148"/>
                    <a:gd name="T14" fmla="*/ 965 w 965"/>
                    <a:gd name="T15" fmla="*/ 148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65" h="148">
                      <a:moveTo>
                        <a:pt x="965" y="148"/>
                      </a:moveTo>
                      <a:cubicBezTo>
                        <a:pt x="73" y="148"/>
                        <a:pt x="73" y="148"/>
                        <a:pt x="73" y="148"/>
                      </a:cubicBezTo>
                      <a:cubicBezTo>
                        <a:pt x="31" y="148"/>
                        <a:pt x="0" y="114"/>
                        <a:pt x="0" y="77"/>
                      </a:cubicBezTo>
                      <a:cubicBezTo>
                        <a:pt x="0" y="67"/>
                        <a:pt x="0" y="67"/>
                        <a:pt x="0" y="67"/>
                      </a:cubicBezTo>
                      <a:cubicBezTo>
                        <a:pt x="0" y="30"/>
                        <a:pt x="31" y="0"/>
                        <a:pt x="73" y="0"/>
                      </a:cubicBezTo>
                      <a:cubicBezTo>
                        <a:pt x="965" y="0"/>
                        <a:pt x="965" y="0"/>
                        <a:pt x="965" y="0"/>
                      </a:cubicBezTo>
                      <a:cubicBezTo>
                        <a:pt x="965" y="0"/>
                        <a:pt x="946" y="25"/>
                        <a:pt x="946" y="71"/>
                      </a:cubicBezTo>
                      <a:cubicBezTo>
                        <a:pt x="946" y="123"/>
                        <a:pt x="965" y="148"/>
                        <a:pt x="965" y="1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" name="Freeform 15"/>
                <p:cNvSpPr/>
                <p:nvPr/>
              </p:nvSpPr>
              <p:spPr bwMode="auto">
                <a:xfrm flipH="1">
                  <a:off x="9046055" y="5190979"/>
                  <a:ext cx="1186192" cy="260718"/>
                </a:xfrm>
                <a:custGeom>
                  <a:avLst/>
                  <a:gdLst>
                    <a:gd name="T0" fmla="*/ 651 w 651"/>
                    <a:gd name="T1" fmla="*/ 0 h 143"/>
                    <a:gd name="T2" fmla="*/ 0 w 651"/>
                    <a:gd name="T3" fmla="*/ 0 h 143"/>
                    <a:gd name="T4" fmla="*/ 0 w 651"/>
                    <a:gd name="T5" fmla="*/ 143 h 143"/>
                    <a:gd name="T6" fmla="*/ 651 w 651"/>
                    <a:gd name="T7" fmla="*/ 143 h 143"/>
                    <a:gd name="T8" fmla="*/ 632 w 651"/>
                    <a:gd name="T9" fmla="*/ 68 h 143"/>
                    <a:gd name="T10" fmla="*/ 651 w 651"/>
                    <a:gd name="T11" fmla="*/ 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1" h="143">
                      <a:moveTo>
                        <a:pt x="65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3"/>
                        <a:pt x="0" y="143"/>
                        <a:pt x="0" y="143"/>
                      </a:cubicBezTo>
                      <a:cubicBezTo>
                        <a:pt x="651" y="143"/>
                        <a:pt x="651" y="143"/>
                        <a:pt x="651" y="143"/>
                      </a:cubicBezTo>
                      <a:cubicBezTo>
                        <a:pt x="651" y="143"/>
                        <a:pt x="632" y="120"/>
                        <a:pt x="632" y="68"/>
                      </a:cubicBezTo>
                      <a:cubicBezTo>
                        <a:pt x="632" y="23"/>
                        <a:pt x="651" y="0"/>
                        <a:pt x="65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" name="Freeform 16"/>
                <p:cNvSpPr/>
                <p:nvPr/>
              </p:nvSpPr>
              <p:spPr bwMode="auto">
                <a:xfrm flipH="1">
                  <a:off x="10635522" y="5180307"/>
                  <a:ext cx="161615" cy="284351"/>
                </a:xfrm>
                <a:custGeom>
                  <a:avLst/>
                  <a:gdLst>
                    <a:gd name="T0" fmla="*/ 80 w 89"/>
                    <a:gd name="T1" fmla="*/ 156 h 156"/>
                    <a:gd name="T2" fmla="*/ 0 w 89"/>
                    <a:gd name="T3" fmla="*/ 82 h 156"/>
                    <a:gd name="T4" fmla="*/ 0 w 89"/>
                    <a:gd name="T5" fmla="*/ 72 h 156"/>
                    <a:gd name="T6" fmla="*/ 82 w 89"/>
                    <a:gd name="T7" fmla="*/ 0 h 156"/>
                    <a:gd name="T8" fmla="*/ 89 w 89"/>
                    <a:gd name="T9" fmla="*/ 6 h 156"/>
                    <a:gd name="T10" fmla="*/ 79 w 89"/>
                    <a:gd name="T11" fmla="*/ 13 h 156"/>
                    <a:gd name="T12" fmla="*/ 8 w 89"/>
                    <a:gd name="T13" fmla="*/ 72 h 156"/>
                    <a:gd name="T14" fmla="*/ 8 w 89"/>
                    <a:gd name="T15" fmla="*/ 82 h 156"/>
                    <a:gd name="T16" fmla="*/ 76 w 89"/>
                    <a:gd name="T17" fmla="*/ 143 h 156"/>
                    <a:gd name="T18" fmla="*/ 86 w 89"/>
                    <a:gd name="T19" fmla="*/ 150 h 156"/>
                    <a:gd name="T20" fmla="*/ 80 w 89"/>
                    <a:gd name="T21" fmla="*/ 156 h 1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156">
                      <a:moveTo>
                        <a:pt x="80" y="156"/>
                      </a:moveTo>
                      <a:cubicBezTo>
                        <a:pt x="35" y="156"/>
                        <a:pt x="0" y="123"/>
                        <a:pt x="0" y="82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0" y="32"/>
                        <a:pt x="36" y="0"/>
                        <a:pt x="82" y="0"/>
                      </a:cubicBezTo>
                      <a:cubicBezTo>
                        <a:pt x="86" y="0"/>
                        <a:pt x="89" y="2"/>
                        <a:pt x="89" y="6"/>
                      </a:cubicBezTo>
                      <a:cubicBezTo>
                        <a:pt x="89" y="10"/>
                        <a:pt x="84" y="13"/>
                        <a:pt x="79" y="13"/>
                      </a:cubicBezTo>
                      <a:cubicBezTo>
                        <a:pt x="41" y="13"/>
                        <a:pt x="8" y="39"/>
                        <a:pt x="8" y="72"/>
                      </a:cubicBezTo>
                      <a:cubicBezTo>
                        <a:pt x="8" y="82"/>
                        <a:pt x="8" y="82"/>
                        <a:pt x="8" y="82"/>
                      </a:cubicBezTo>
                      <a:cubicBezTo>
                        <a:pt x="8" y="116"/>
                        <a:pt x="39" y="143"/>
                        <a:pt x="76" y="143"/>
                      </a:cubicBezTo>
                      <a:cubicBezTo>
                        <a:pt x="81" y="143"/>
                        <a:pt x="86" y="146"/>
                        <a:pt x="86" y="150"/>
                      </a:cubicBezTo>
                      <a:cubicBezTo>
                        <a:pt x="86" y="153"/>
                        <a:pt x="84" y="156"/>
                        <a:pt x="80" y="156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" name="Freeform 17"/>
                <p:cNvSpPr/>
                <p:nvPr/>
              </p:nvSpPr>
              <p:spPr bwMode="auto">
                <a:xfrm flipH="1">
                  <a:off x="9011750" y="5178782"/>
                  <a:ext cx="1821979" cy="291212"/>
                </a:xfrm>
                <a:custGeom>
                  <a:avLst/>
                  <a:gdLst>
                    <a:gd name="T0" fmla="*/ 1000 w 1000"/>
                    <a:gd name="T1" fmla="*/ 160 h 160"/>
                    <a:gd name="T2" fmla="*/ 87 w 1000"/>
                    <a:gd name="T3" fmla="*/ 160 h 160"/>
                    <a:gd name="T4" fmla="*/ 0 w 1000"/>
                    <a:gd name="T5" fmla="*/ 81 h 160"/>
                    <a:gd name="T6" fmla="*/ 0 w 1000"/>
                    <a:gd name="T7" fmla="*/ 71 h 160"/>
                    <a:gd name="T8" fmla="*/ 87 w 1000"/>
                    <a:gd name="T9" fmla="*/ 0 h 160"/>
                    <a:gd name="T10" fmla="*/ 1000 w 1000"/>
                    <a:gd name="T11" fmla="*/ 0 h 160"/>
                    <a:gd name="T12" fmla="*/ 1000 w 1000"/>
                    <a:gd name="T13" fmla="*/ 16 h 160"/>
                    <a:gd name="T14" fmla="*/ 87 w 1000"/>
                    <a:gd name="T15" fmla="*/ 16 h 160"/>
                    <a:gd name="T16" fmla="*/ 20 w 1000"/>
                    <a:gd name="T17" fmla="*/ 71 h 160"/>
                    <a:gd name="T18" fmla="*/ 20 w 1000"/>
                    <a:gd name="T19" fmla="*/ 81 h 160"/>
                    <a:gd name="T20" fmla="*/ 87 w 1000"/>
                    <a:gd name="T21" fmla="*/ 148 h 160"/>
                    <a:gd name="T22" fmla="*/ 1000 w 1000"/>
                    <a:gd name="T23" fmla="*/ 148 h 160"/>
                    <a:gd name="T24" fmla="*/ 1000 w 1000"/>
                    <a:gd name="T25" fmla="*/ 160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00" h="160">
                      <a:moveTo>
                        <a:pt x="1000" y="160"/>
                      </a:moveTo>
                      <a:cubicBezTo>
                        <a:pt x="87" y="160"/>
                        <a:pt x="87" y="160"/>
                        <a:pt x="87" y="160"/>
                      </a:cubicBezTo>
                      <a:cubicBezTo>
                        <a:pt x="41" y="160"/>
                        <a:pt x="0" y="123"/>
                        <a:pt x="0" y="81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31"/>
                        <a:pt x="38" y="0"/>
                        <a:pt x="87" y="0"/>
                      </a:cubicBezTo>
                      <a:cubicBezTo>
                        <a:pt x="1000" y="0"/>
                        <a:pt x="1000" y="0"/>
                        <a:pt x="1000" y="0"/>
                      </a:cubicBezTo>
                      <a:cubicBezTo>
                        <a:pt x="1000" y="16"/>
                        <a:pt x="1000" y="16"/>
                        <a:pt x="1000" y="16"/>
                      </a:cubicBezTo>
                      <a:cubicBezTo>
                        <a:pt x="87" y="16"/>
                        <a:pt x="87" y="16"/>
                        <a:pt x="87" y="16"/>
                      </a:cubicBezTo>
                      <a:cubicBezTo>
                        <a:pt x="59" y="16"/>
                        <a:pt x="20" y="50"/>
                        <a:pt x="20" y="71"/>
                      </a:cubicBezTo>
                      <a:cubicBezTo>
                        <a:pt x="20" y="81"/>
                        <a:pt x="20" y="81"/>
                        <a:pt x="20" y="81"/>
                      </a:cubicBezTo>
                      <a:cubicBezTo>
                        <a:pt x="20" y="115"/>
                        <a:pt x="50" y="148"/>
                        <a:pt x="87" y="148"/>
                      </a:cubicBezTo>
                      <a:cubicBezTo>
                        <a:pt x="1000" y="148"/>
                        <a:pt x="1000" y="148"/>
                        <a:pt x="1000" y="148"/>
                      </a:cubicBezTo>
                      <a:lnTo>
                        <a:pt x="1000" y="16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66" name="Group 10"/>
              <p:cNvGrpSpPr/>
              <p:nvPr/>
            </p:nvGrpSpPr>
            <p:grpSpPr>
              <a:xfrm>
                <a:off x="9354038" y="5970828"/>
                <a:ext cx="1276147" cy="260719"/>
                <a:chOff x="9354038" y="5733761"/>
                <a:chExt cx="1276147" cy="260719"/>
              </a:xfrm>
            </p:grpSpPr>
            <p:sp>
              <p:nvSpPr>
                <p:cNvPr id="88" name="Freeform 18"/>
                <p:cNvSpPr/>
                <p:nvPr/>
              </p:nvSpPr>
              <p:spPr bwMode="auto">
                <a:xfrm flipH="1">
                  <a:off x="10053861" y="5746721"/>
                  <a:ext cx="550405" cy="233274"/>
                </a:xfrm>
                <a:custGeom>
                  <a:avLst/>
                  <a:gdLst>
                    <a:gd name="T0" fmla="*/ 0 w 302"/>
                    <a:gd name="T1" fmla="*/ 128 h 128"/>
                    <a:gd name="T2" fmla="*/ 237 w 302"/>
                    <a:gd name="T3" fmla="*/ 128 h 128"/>
                    <a:gd name="T4" fmla="*/ 302 w 302"/>
                    <a:gd name="T5" fmla="*/ 66 h 128"/>
                    <a:gd name="T6" fmla="*/ 302 w 302"/>
                    <a:gd name="T7" fmla="*/ 57 h 128"/>
                    <a:gd name="T8" fmla="*/ 237 w 302"/>
                    <a:gd name="T9" fmla="*/ 0 h 128"/>
                    <a:gd name="T10" fmla="*/ 0 w 302"/>
                    <a:gd name="T11" fmla="*/ 0 h 128"/>
                    <a:gd name="T12" fmla="*/ 17 w 302"/>
                    <a:gd name="T13" fmla="*/ 61 h 128"/>
                    <a:gd name="T14" fmla="*/ 0 w 302"/>
                    <a:gd name="T15" fmla="*/ 12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02" h="128">
                      <a:moveTo>
                        <a:pt x="0" y="128"/>
                      </a:moveTo>
                      <a:cubicBezTo>
                        <a:pt x="237" y="128"/>
                        <a:pt x="237" y="128"/>
                        <a:pt x="237" y="128"/>
                      </a:cubicBezTo>
                      <a:cubicBezTo>
                        <a:pt x="274" y="128"/>
                        <a:pt x="302" y="99"/>
                        <a:pt x="302" y="66"/>
                      </a:cubicBezTo>
                      <a:cubicBezTo>
                        <a:pt x="302" y="57"/>
                        <a:pt x="302" y="57"/>
                        <a:pt x="302" y="57"/>
                      </a:cubicBezTo>
                      <a:cubicBezTo>
                        <a:pt x="302" y="24"/>
                        <a:pt x="274" y="0"/>
                        <a:pt x="23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7" y="21"/>
                        <a:pt x="17" y="61"/>
                      </a:cubicBezTo>
                      <a:cubicBezTo>
                        <a:pt x="17" y="107"/>
                        <a:pt x="0" y="128"/>
                        <a:pt x="0" y="12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" name="Freeform 19"/>
                <p:cNvSpPr/>
                <p:nvPr/>
              </p:nvSpPr>
              <p:spPr bwMode="auto">
                <a:xfrm flipH="1">
                  <a:off x="10090453" y="5733761"/>
                  <a:ext cx="91480" cy="251570"/>
                </a:xfrm>
                <a:custGeom>
                  <a:avLst/>
                  <a:gdLst>
                    <a:gd name="T0" fmla="*/ 6 w 50"/>
                    <a:gd name="T1" fmla="*/ 138 h 138"/>
                    <a:gd name="T2" fmla="*/ 2 w 50"/>
                    <a:gd name="T3" fmla="*/ 135 h 138"/>
                    <a:gd name="T4" fmla="*/ 3 w 50"/>
                    <a:gd name="T5" fmla="*/ 129 h 138"/>
                    <a:gd name="T6" fmla="*/ 39 w 50"/>
                    <a:gd name="T7" fmla="*/ 66 h 138"/>
                    <a:gd name="T8" fmla="*/ 3 w 50"/>
                    <a:gd name="T9" fmla="*/ 9 h 138"/>
                    <a:gd name="T10" fmla="*/ 2 w 50"/>
                    <a:gd name="T11" fmla="*/ 2 h 138"/>
                    <a:gd name="T12" fmla="*/ 9 w 50"/>
                    <a:gd name="T13" fmla="*/ 1 h 138"/>
                    <a:gd name="T14" fmla="*/ 50 w 50"/>
                    <a:gd name="T15" fmla="*/ 66 h 138"/>
                    <a:gd name="T16" fmla="*/ 9 w 50"/>
                    <a:gd name="T17" fmla="*/ 137 h 138"/>
                    <a:gd name="T18" fmla="*/ 6 w 50"/>
                    <a:gd name="T19" fmla="*/ 13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0" h="138">
                      <a:moveTo>
                        <a:pt x="6" y="138"/>
                      </a:moveTo>
                      <a:cubicBezTo>
                        <a:pt x="4" y="138"/>
                        <a:pt x="3" y="137"/>
                        <a:pt x="2" y="135"/>
                      </a:cubicBezTo>
                      <a:cubicBezTo>
                        <a:pt x="0" y="133"/>
                        <a:pt x="1" y="130"/>
                        <a:pt x="3" y="129"/>
                      </a:cubicBezTo>
                      <a:cubicBezTo>
                        <a:pt x="15" y="122"/>
                        <a:pt x="39" y="125"/>
                        <a:pt x="39" y="66"/>
                      </a:cubicBezTo>
                      <a:cubicBezTo>
                        <a:pt x="39" y="29"/>
                        <a:pt x="4" y="9"/>
                        <a:pt x="3" y="9"/>
                      </a:cubicBezTo>
                      <a:cubicBezTo>
                        <a:pt x="1" y="7"/>
                        <a:pt x="0" y="5"/>
                        <a:pt x="2" y="2"/>
                      </a:cubicBezTo>
                      <a:cubicBezTo>
                        <a:pt x="3" y="0"/>
                        <a:pt x="6" y="0"/>
                        <a:pt x="9" y="1"/>
                      </a:cubicBezTo>
                      <a:cubicBezTo>
                        <a:pt x="11" y="2"/>
                        <a:pt x="50" y="23"/>
                        <a:pt x="50" y="66"/>
                      </a:cubicBezTo>
                      <a:cubicBezTo>
                        <a:pt x="50" y="114"/>
                        <a:pt x="11" y="136"/>
                        <a:pt x="9" y="137"/>
                      </a:cubicBezTo>
                      <a:cubicBezTo>
                        <a:pt x="8" y="137"/>
                        <a:pt x="7" y="138"/>
                        <a:pt x="6" y="138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" name="Freeform 20"/>
                <p:cNvSpPr/>
                <p:nvPr/>
              </p:nvSpPr>
              <p:spPr bwMode="auto">
                <a:xfrm flipH="1">
                  <a:off x="9354038" y="5739860"/>
                  <a:ext cx="1276147" cy="254620"/>
                </a:xfrm>
                <a:custGeom>
                  <a:avLst/>
                  <a:gdLst>
                    <a:gd name="T0" fmla="*/ 624 w 700"/>
                    <a:gd name="T1" fmla="*/ 0 h 140"/>
                    <a:gd name="T2" fmla="*/ 0 w 700"/>
                    <a:gd name="T3" fmla="*/ 0 h 140"/>
                    <a:gd name="T4" fmla="*/ 0 w 700"/>
                    <a:gd name="T5" fmla="*/ 8 h 140"/>
                    <a:gd name="T6" fmla="*/ 269 w 700"/>
                    <a:gd name="T7" fmla="*/ 8 h 140"/>
                    <a:gd name="T8" fmla="*/ 295 w 700"/>
                    <a:gd name="T9" fmla="*/ 61 h 140"/>
                    <a:gd name="T10" fmla="*/ 264 w 700"/>
                    <a:gd name="T11" fmla="*/ 124 h 140"/>
                    <a:gd name="T12" fmla="*/ 0 w 700"/>
                    <a:gd name="T13" fmla="*/ 124 h 140"/>
                    <a:gd name="T14" fmla="*/ 0 w 700"/>
                    <a:gd name="T15" fmla="*/ 140 h 140"/>
                    <a:gd name="T16" fmla="*/ 624 w 700"/>
                    <a:gd name="T17" fmla="*/ 140 h 140"/>
                    <a:gd name="T18" fmla="*/ 700 w 700"/>
                    <a:gd name="T19" fmla="*/ 68 h 140"/>
                    <a:gd name="T20" fmla="*/ 700 w 700"/>
                    <a:gd name="T21" fmla="*/ 59 h 140"/>
                    <a:gd name="T22" fmla="*/ 624 w 700"/>
                    <a:gd name="T23" fmla="*/ 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00" h="140">
                      <a:moveTo>
                        <a:pt x="624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269" y="8"/>
                        <a:pt x="269" y="8"/>
                        <a:pt x="269" y="8"/>
                      </a:cubicBezTo>
                      <a:cubicBezTo>
                        <a:pt x="280" y="20"/>
                        <a:pt x="295" y="36"/>
                        <a:pt x="295" y="61"/>
                      </a:cubicBezTo>
                      <a:cubicBezTo>
                        <a:pt x="295" y="94"/>
                        <a:pt x="276" y="116"/>
                        <a:pt x="264" y="124"/>
                      </a:cubicBezTo>
                      <a:cubicBezTo>
                        <a:pt x="0" y="124"/>
                        <a:pt x="0" y="124"/>
                        <a:pt x="0" y="124"/>
                      </a:cubicBezTo>
                      <a:cubicBezTo>
                        <a:pt x="0" y="140"/>
                        <a:pt x="0" y="140"/>
                        <a:pt x="0" y="140"/>
                      </a:cubicBezTo>
                      <a:cubicBezTo>
                        <a:pt x="624" y="140"/>
                        <a:pt x="624" y="140"/>
                        <a:pt x="624" y="140"/>
                      </a:cubicBezTo>
                      <a:cubicBezTo>
                        <a:pt x="665" y="140"/>
                        <a:pt x="700" y="114"/>
                        <a:pt x="700" y="68"/>
                      </a:cubicBezTo>
                      <a:cubicBezTo>
                        <a:pt x="700" y="59"/>
                        <a:pt x="700" y="59"/>
                        <a:pt x="700" y="59"/>
                      </a:cubicBezTo>
                      <a:cubicBezTo>
                        <a:pt x="700" y="23"/>
                        <a:pt x="668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" name="Freeform 21"/>
                <p:cNvSpPr/>
                <p:nvPr/>
              </p:nvSpPr>
              <p:spPr bwMode="auto">
                <a:xfrm flipH="1">
                  <a:off x="9853367" y="5739860"/>
                  <a:ext cx="111301" cy="254620"/>
                </a:xfrm>
                <a:custGeom>
                  <a:avLst/>
                  <a:gdLst>
                    <a:gd name="T0" fmla="*/ 61 w 61"/>
                    <a:gd name="T1" fmla="*/ 71 h 140"/>
                    <a:gd name="T2" fmla="*/ 40 w 61"/>
                    <a:gd name="T3" fmla="*/ 0 h 140"/>
                    <a:gd name="T4" fmla="*/ 0 w 61"/>
                    <a:gd name="T5" fmla="*/ 0 h 140"/>
                    <a:gd name="T6" fmla="*/ 21 w 61"/>
                    <a:gd name="T7" fmla="*/ 71 h 140"/>
                    <a:gd name="T8" fmla="*/ 0 w 61"/>
                    <a:gd name="T9" fmla="*/ 140 h 140"/>
                    <a:gd name="T10" fmla="*/ 40 w 61"/>
                    <a:gd name="T11" fmla="*/ 140 h 140"/>
                    <a:gd name="T12" fmla="*/ 61 w 61"/>
                    <a:gd name="T13" fmla="*/ 71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1" h="140">
                      <a:moveTo>
                        <a:pt x="61" y="71"/>
                      </a:moveTo>
                      <a:cubicBezTo>
                        <a:pt x="61" y="30"/>
                        <a:pt x="40" y="0"/>
                        <a:pt x="4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21" y="30"/>
                        <a:pt x="21" y="71"/>
                      </a:cubicBezTo>
                      <a:cubicBezTo>
                        <a:pt x="21" y="117"/>
                        <a:pt x="0" y="140"/>
                        <a:pt x="0" y="140"/>
                      </a:cubicBezTo>
                      <a:cubicBezTo>
                        <a:pt x="40" y="140"/>
                        <a:pt x="40" y="140"/>
                        <a:pt x="40" y="140"/>
                      </a:cubicBezTo>
                      <a:cubicBezTo>
                        <a:pt x="40" y="140"/>
                        <a:pt x="61" y="117"/>
                        <a:pt x="61" y="71"/>
                      </a:cubicBezTo>
                      <a:close/>
                    </a:path>
                  </a:pathLst>
                </a:cu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" name="Freeform 22"/>
                <p:cNvSpPr/>
                <p:nvPr/>
              </p:nvSpPr>
              <p:spPr bwMode="auto">
                <a:xfrm flipH="1">
                  <a:off x="9503456" y="5739860"/>
                  <a:ext cx="113588" cy="254620"/>
                </a:xfrm>
                <a:custGeom>
                  <a:avLst/>
                  <a:gdLst>
                    <a:gd name="T0" fmla="*/ 62 w 62"/>
                    <a:gd name="T1" fmla="*/ 71 h 140"/>
                    <a:gd name="T2" fmla="*/ 40 w 62"/>
                    <a:gd name="T3" fmla="*/ 0 h 140"/>
                    <a:gd name="T4" fmla="*/ 0 w 62"/>
                    <a:gd name="T5" fmla="*/ 0 h 140"/>
                    <a:gd name="T6" fmla="*/ 21 w 62"/>
                    <a:gd name="T7" fmla="*/ 71 h 140"/>
                    <a:gd name="T8" fmla="*/ 0 w 62"/>
                    <a:gd name="T9" fmla="*/ 140 h 140"/>
                    <a:gd name="T10" fmla="*/ 40 w 62"/>
                    <a:gd name="T11" fmla="*/ 140 h 140"/>
                    <a:gd name="T12" fmla="*/ 62 w 62"/>
                    <a:gd name="T13" fmla="*/ 71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2" h="140">
                      <a:moveTo>
                        <a:pt x="62" y="71"/>
                      </a:moveTo>
                      <a:cubicBezTo>
                        <a:pt x="62" y="30"/>
                        <a:pt x="40" y="0"/>
                        <a:pt x="4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21" y="30"/>
                        <a:pt x="21" y="71"/>
                      </a:cubicBezTo>
                      <a:cubicBezTo>
                        <a:pt x="21" y="117"/>
                        <a:pt x="0" y="140"/>
                        <a:pt x="0" y="140"/>
                      </a:cubicBezTo>
                      <a:cubicBezTo>
                        <a:pt x="40" y="140"/>
                        <a:pt x="40" y="140"/>
                        <a:pt x="40" y="140"/>
                      </a:cubicBezTo>
                      <a:cubicBezTo>
                        <a:pt x="40" y="140"/>
                        <a:pt x="62" y="117"/>
                        <a:pt x="62" y="71"/>
                      </a:cubicBezTo>
                      <a:close/>
                    </a:path>
                  </a:pathLst>
                </a:cu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67" name="Group 11"/>
              <p:cNvGrpSpPr/>
              <p:nvPr/>
            </p:nvGrpSpPr>
            <p:grpSpPr>
              <a:xfrm>
                <a:off x="9500406" y="4599389"/>
                <a:ext cx="1005519" cy="175337"/>
                <a:chOff x="9500406" y="4362322"/>
                <a:chExt cx="1005519" cy="175337"/>
              </a:xfrm>
            </p:grpSpPr>
            <p:sp>
              <p:nvSpPr>
                <p:cNvPr id="84" name="Freeform 23"/>
                <p:cNvSpPr/>
                <p:nvPr/>
              </p:nvSpPr>
              <p:spPr bwMode="auto">
                <a:xfrm flipH="1">
                  <a:off x="9517940" y="4369945"/>
                  <a:ext cx="529060" cy="160090"/>
                </a:xfrm>
                <a:custGeom>
                  <a:avLst/>
                  <a:gdLst>
                    <a:gd name="T0" fmla="*/ 290 w 290"/>
                    <a:gd name="T1" fmla="*/ 88 h 88"/>
                    <a:gd name="T2" fmla="*/ 51 w 290"/>
                    <a:gd name="T3" fmla="*/ 88 h 88"/>
                    <a:gd name="T4" fmla="*/ 0 w 290"/>
                    <a:gd name="T5" fmla="*/ 45 h 88"/>
                    <a:gd name="T6" fmla="*/ 0 w 290"/>
                    <a:gd name="T7" fmla="*/ 39 h 88"/>
                    <a:gd name="T8" fmla="*/ 51 w 290"/>
                    <a:gd name="T9" fmla="*/ 0 h 88"/>
                    <a:gd name="T10" fmla="*/ 290 w 290"/>
                    <a:gd name="T11" fmla="*/ 0 h 88"/>
                    <a:gd name="T12" fmla="*/ 279 w 290"/>
                    <a:gd name="T13" fmla="*/ 42 h 88"/>
                    <a:gd name="T14" fmla="*/ 290 w 290"/>
                    <a:gd name="T15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0" h="88">
                      <a:moveTo>
                        <a:pt x="290" y="88"/>
                      </a:moveTo>
                      <a:cubicBezTo>
                        <a:pt x="51" y="88"/>
                        <a:pt x="51" y="88"/>
                        <a:pt x="51" y="88"/>
                      </a:cubicBezTo>
                      <a:cubicBezTo>
                        <a:pt x="25" y="88"/>
                        <a:pt x="0" y="67"/>
                        <a:pt x="0" y="4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17"/>
                        <a:pt x="25" y="0"/>
                        <a:pt x="51" y="0"/>
                      </a:cubicBezTo>
                      <a:cubicBezTo>
                        <a:pt x="290" y="0"/>
                        <a:pt x="290" y="0"/>
                        <a:pt x="290" y="0"/>
                      </a:cubicBezTo>
                      <a:cubicBezTo>
                        <a:pt x="290" y="0"/>
                        <a:pt x="279" y="15"/>
                        <a:pt x="279" y="42"/>
                      </a:cubicBezTo>
                      <a:cubicBezTo>
                        <a:pt x="279" y="73"/>
                        <a:pt x="290" y="88"/>
                        <a:pt x="290" y="88"/>
                      </a:cubicBezTo>
                      <a:close/>
                    </a:path>
                  </a:pathLst>
                </a:custGeom>
                <a:solidFill>
                  <a:srgbClr val="FCFCF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" name="Freeform 24"/>
                <p:cNvSpPr/>
                <p:nvPr/>
              </p:nvSpPr>
              <p:spPr bwMode="auto">
                <a:xfrm flipH="1">
                  <a:off x="9960856" y="4369945"/>
                  <a:ext cx="537446" cy="153229"/>
                </a:xfrm>
                <a:custGeom>
                  <a:avLst/>
                  <a:gdLst>
                    <a:gd name="T0" fmla="*/ 295 w 295"/>
                    <a:gd name="T1" fmla="*/ 84 h 84"/>
                    <a:gd name="T2" fmla="*/ 47 w 295"/>
                    <a:gd name="T3" fmla="*/ 84 h 84"/>
                    <a:gd name="T4" fmla="*/ 0 w 295"/>
                    <a:gd name="T5" fmla="*/ 44 h 84"/>
                    <a:gd name="T6" fmla="*/ 0 w 295"/>
                    <a:gd name="T7" fmla="*/ 38 h 84"/>
                    <a:gd name="T8" fmla="*/ 47 w 295"/>
                    <a:gd name="T9" fmla="*/ 0 h 84"/>
                    <a:gd name="T10" fmla="*/ 295 w 295"/>
                    <a:gd name="T11" fmla="*/ 0 h 84"/>
                    <a:gd name="T12" fmla="*/ 269 w 295"/>
                    <a:gd name="T13" fmla="*/ 40 h 84"/>
                    <a:gd name="T14" fmla="*/ 295 w 295"/>
                    <a:gd name="T15" fmla="*/ 8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5" h="84">
                      <a:moveTo>
                        <a:pt x="295" y="84"/>
                      </a:moveTo>
                      <a:cubicBezTo>
                        <a:pt x="47" y="84"/>
                        <a:pt x="47" y="84"/>
                        <a:pt x="47" y="84"/>
                      </a:cubicBezTo>
                      <a:cubicBezTo>
                        <a:pt x="22" y="84"/>
                        <a:pt x="0" y="66"/>
                        <a:pt x="0" y="44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16"/>
                        <a:pt x="22" y="0"/>
                        <a:pt x="47" y="0"/>
                      </a:cubicBezTo>
                      <a:cubicBezTo>
                        <a:pt x="295" y="0"/>
                        <a:pt x="295" y="0"/>
                        <a:pt x="295" y="0"/>
                      </a:cubicBezTo>
                      <a:cubicBezTo>
                        <a:pt x="295" y="0"/>
                        <a:pt x="269" y="13"/>
                        <a:pt x="269" y="40"/>
                      </a:cubicBezTo>
                      <a:cubicBezTo>
                        <a:pt x="269" y="71"/>
                        <a:pt x="295" y="84"/>
                        <a:pt x="295" y="8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" name="Freeform 25"/>
                <p:cNvSpPr/>
                <p:nvPr/>
              </p:nvSpPr>
              <p:spPr bwMode="auto">
                <a:xfrm flipH="1">
                  <a:off x="9948659" y="4362322"/>
                  <a:ext cx="61749" cy="167714"/>
                </a:xfrm>
                <a:custGeom>
                  <a:avLst/>
                  <a:gdLst>
                    <a:gd name="T0" fmla="*/ 30 w 34"/>
                    <a:gd name="T1" fmla="*/ 92 h 92"/>
                    <a:gd name="T2" fmla="*/ 33 w 34"/>
                    <a:gd name="T3" fmla="*/ 91 h 92"/>
                    <a:gd name="T4" fmla="*/ 32 w 34"/>
                    <a:gd name="T5" fmla="*/ 87 h 92"/>
                    <a:gd name="T6" fmla="*/ 7 w 34"/>
                    <a:gd name="T7" fmla="*/ 44 h 92"/>
                    <a:gd name="T8" fmla="*/ 32 w 34"/>
                    <a:gd name="T9" fmla="*/ 6 h 92"/>
                    <a:gd name="T10" fmla="*/ 33 w 34"/>
                    <a:gd name="T11" fmla="*/ 1 h 92"/>
                    <a:gd name="T12" fmla="*/ 27 w 34"/>
                    <a:gd name="T13" fmla="*/ 1 h 92"/>
                    <a:gd name="T14" fmla="*/ 0 w 34"/>
                    <a:gd name="T15" fmla="*/ 44 h 92"/>
                    <a:gd name="T16" fmla="*/ 28 w 34"/>
                    <a:gd name="T17" fmla="*/ 92 h 92"/>
                    <a:gd name="T18" fmla="*/ 30 w 34"/>
                    <a:gd name="T19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4" h="92">
                      <a:moveTo>
                        <a:pt x="30" y="92"/>
                      </a:moveTo>
                      <a:cubicBezTo>
                        <a:pt x="31" y="92"/>
                        <a:pt x="32" y="92"/>
                        <a:pt x="33" y="91"/>
                      </a:cubicBezTo>
                      <a:cubicBezTo>
                        <a:pt x="34" y="89"/>
                        <a:pt x="33" y="88"/>
                        <a:pt x="32" y="87"/>
                      </a:cubicBezTo>
                      <a:cubicBezTo>
                        <a:pt x="31" y="86"/>
                        <a:pt x="7" y="73"/>
                        <a:pt x="7" y="44"/>
                      </a:cubicBezTo>
                      <a:cubicBezTo>
                        <a:pt x="7" y="19"/>
                        <a:pt x="31" y="6"/>
                        <a:pt x="32" y="6"/>
                      </a:cubicBezTo>
                      <a:cubicBezTo>
                        <a:pt x="33" y="5"/>
                        <a:pt x="34" y="3"/>
                        <a:pt x="33" y="1"/>
                      </a:cubicBezTo>
                      <a:cubicBezTo>
                        <a:pt x="32" y="0"/>
                        <a:pt x="29" y="0"/>
                        <a:pt x="27" y="1"/>
                      </a:cubicBezTo>
                      <a:cubicBezTo>
                        <a:pt x="26" y="1"/>
                        <a:pt x="0" y="16"/>
                        <a:pt x="0" y="44"/>
                      </a:cubicBezTo>
                      <a:cubicBezTo>
                        <a:pt x="0" y="77"/>
                        <a:pt x="27" y="91"/>
                        <a:pt x="28" y="92"/>
                      </a:cubicBezTo>
                      <a:cubicBezTo>
                        <a:pt x="28" y="92"/>
                        <a:pt x="29" y="92"/>
                        <a:pt x="30" y="92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" name="Freeform 26"/>
                <p:cNvSpPr/>
                <p:nvPr/>
              </p:nvSpPr>
              <p:spPr bwMode="auto">
                <a:xfrm flipH="1">
                  <a:off x="9500406" y="4362322"/>
                  <a:ext cx="1005519" cy="175337"/>
                </a:xfrm>
                <a:custGeom>
                  <a:avLst/>
                  <a:gdLst>
                    <a:gd name="T0" fmla="*/ 51 w 552"/>
                    <a:gd name="T1" fmla="*/ 96 h 96"/>
                    <a:gd name="T2" fmla="*/ 552 w 552"/>
                    <a:gd name="T3" fmla="*/ 96 h 96"/>
                    <a:gd name="T4" fmla="*/ 552 w 552"/>
                    <a:gd name="T5" fmla="*/ 88 h 96"/>
                    <a:gd name="T6" fmla="*/ 51 w 552"/>
                    <a:gd name="T7" fmla="*/ 88 h 96"/>
                    <a:gd name="T8" fmla="*/ 8 w 552"/>
                    <a:gd name="T9" fmla="*/ 48 h 96"/>
                    <a:gd name="T10" fmla="*/ 8 w 552"/>
                    <a:gd name="T11" fmla="*/ 42 h 96"/>
                    <a:gd name="T12" fmla="*/ 51 w 552"/>
                    <a:gd name="T13" fmla="*/ 8 h 96"/>
                    <a:gd name="T14" fmla="*/ 552 w 552"/>
                    <a:gd name="T15" fmla="*/ 8 h 96"/>
                    <a:gd name="T16" fmla="*/ 552 w 552"/>
                    <a:gd name="T17" fmla="*/ 0 h 96"/>
                    <a:gd name="T18" fmla="*/ 51 w 552"/>
                    <a:gd name="T19" fmla="*/ 0 h 96"/>
                    <a:gd name="T20" fmla="*/ 0 w 552"/>
                    <a:gd name="T21" fmla="*/ 42 h 96"/>
                    <a:gd name="T22" fmla="*/ 0 w 552"/>
                    <a:gd name="T23" fmla="*/ 48 h 96"/>
                    <a:gd name="T24" fmla="*/ 51 w 552"/>
                    <a:gd name="T25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2" h="96">
                      <a:moveTo>
                        <a:pt x="51" y="96"/>
                      </a:moveTo>
                      <a:cubicBezTo>
                        <a:pt x="552" y="96"/>
                        <a:pt x="552" y="96"/>
                        <a:pt x="552" y="96"/>
                      </a:cubicBezTo>
                      <a:cubicBezTo>
                        <a:pt x="552" y="88"/>
                        <a:pt x="552" y="88"/>
                        <a:pt x="552" y="88"/>
                      </a:cubicBezTo>
                      <a:cubicBezTo>
                        <a:pt x="51" y="88"/>
                        <a:pt x="51" y="88"/>
                        <a:pt x="51" y="88"/>
                      </a:cubicBezTo>
                      <a:cubicBezTo>
                        <a:pt x="30" y="88"/>
                        <a:pt x="8" y="68"/>
                        <a:pt x="8" y="48"/>
                      </a:cubicBezTo>
                      <a:cubicBezTo>
                        <a:pt x="8" y="42"/>
                        <a:pt x="8" y="42"/>
                        <a:pt x="8" y="42"/>
                      </a:cubicBezTo>
                      <a:cubicBezTo>
                        <a:pt x="8" y="23"/>
                        <a:pt x="29" y="8"/>
                        <a:pt x="51" y="8"/>
                      </a:cubicBezTo>
                      <a:cubicBezTo>
                        <a:pt x="552" y="8"/>
                        <a:pt x="552" y="8"/>
                        <a:pt x="552" y="8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51" y="0"/>
                        <a:pt x="51" y="0"/>
                        <a:pt x="51" y="0"/>
                      </a:cubicBezTo>
                      <a:cubicBezTo>
                        <a:pt x="22" y="0"/>
                        <a:pt x="0" y="17"/>
                        <a:pt x="0" y="42"/>
                      </a:cubicBez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0" y="74"/>
                        <a:pt x="24" y="96"/>
                        <a:pt x="51" y="9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68" name="Group 12"/>
              <p:cNvGrpSpPr/>
              <p:nvPr/>
            </p:nvGrpSpPr>
            <p:grpSpPr>
              <a:xfrm>
                <a:off x="9470675" y="4459120"/>
                <a:ext cx="872873" cy="142556"/>
                <a:chOff x="9470675" y="4222053"/>
                <a:chExt cx="872873" cy="142556"/>
              </a:xfrm>
            </p:grpSpPr>
            <p:sp>
              <p:nvSpPr>
                <p:cNvPr id="81" name="Freeform 27"/>
                <p:cNvSpPr/>
                <p:nvPr/>
              </p:nvSpPr>
              <p:spPr bwMode="auto">
                <a:xfrm flipH="1">
                  <a:off x="9777133" y="4231201"/>
                  <a:ext cx="557266" cy="131121"/>
                </a:xfrm>
                <a:custGeom>
                  <a:avLst/>
                  <a:gdLst>
                    <a:gd name="T0" fmla="*/ 0 w 306"/>
                    <a:gd name="T1" fmla="*/ 72 h 72"/>
                    <a:gd name="T2" fmla="*/ 277 w 306"/>
                    <a:gd name="T3" fmla="*/ 72 h 72"/>
                    <a:gd name="T4" fmla="*/ 306 w 306"/>
                    <a:gd name="T5" fmla="*/ 36 h 72"/>
                    <a:gd name="T6" fmla="*/ 306 w 306"/>
                    <a:gd name="T7" fmla="*/ 31 h 72"/>
                    <a:gd name="T8" fmla="*/ 277 w 306"/>
                    <a:gd name="T9" fmla="*/ 0 h 72"/>
                    <a:gd name="T10" fmla="*/ 0 w 306"/>
                    <a:gd name="T11" fmla="*/ 0 h 72"/>
                    <a:gd name="T12" fmla="*/ 8 w 306"/>
                    <a:gd name="T13" fmla="*/ 34 h 72"/>
                    <a:gd name="T14" fmla="*/ 0 w 306"/>
                    <a:gd name="T1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06" h="72">
                      <a:moveTo>
                        <a:pt x="0" y="72"/>
                      </a:moveTo>
                      <a:cubicBezTo>
                        <a:pt x="277" y="72"/>
                        <a:pt x="277" y="72"/>
                        <a:pt x="277" y="72"/>
                      </a:cubicBezTo>
                      <a:cubicBezTo>
                        <a:pt x="294" y="72"/>
                        <a:pt x="306" y="53"/>
                        <a:pt x="306" y="36"/>
                      </a:cubicBezTo>
                      <a:cubicBezTo>
                        <a:pt x="306" y="31"/>
                        <a:pt x="306" y="31"/>
                        <a:pt x="306" y="31"/>
                      </a:cubicBezTo>
                      <a:cubicBezTo>
                        <a:pt x="306" y="14"/>
                        <a:pt x="294" y="0"/>
                        <a:pt x="27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8" y="13"/>
                        <a:pt x="8" y="34"/>
                      </a:cubicBezTo>
                      <a:cubicBezTo>
                        <a:pt x="8" y="59"/>
                        <a:pt x="0" y="72"/>
                        <a:pt x="0" y="72"/>
                      </a:cubicBezTo>
                      <a:close/>
                    </a:path>
                  </a:pathLst>
                </a:custGeom>
                <a:solidFill>
                  <a:srgbClr val="FCFCF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" name="Freeform 28"/>
                <p:cNvSpPr/>
                <p:nvPr/>
              </p:nvSpPr>
              <p:spPr bwMode="auto">
                <a:xfrm flipH="1">
                  <a:off x="9793143" y="4233488"/>
                  <a:ext cx="36592" cy="125785"/>
                </a:xfrm>
                <a:custGeom>
                  <a:avLst/>
                  <a:gdLst>
                    <a:gd name="T0" fmla="*/ 4 w 20"/>
                    <a:gd name="T1" fmla="*/ 69 h 69"/>
                    <a:gd name="T2" fmla="*/ 2 w 20"/>
                    <a:gd name="T3" fmla="*/ 68 h 69"/>
                    <a:gd name="T4" fmla="*/ 1 w 20"/>
                    <a:gd name="T5" fmla="*/ 67 h 69"/>
                    <a:gd name="T6" fmla="*/ 16 w 20"/>
                    <a:gd name="T7" fmla="*/ 33 h 69"/>
                    <a:gd name="T8" fmla="*/ 3 w 20"/>
                    <a:gd name="T9" fmla="*/ 5 h 69"/>
                    <a:gd name="T10" fmla="*/ 2 w 20"/>
                    <a:gd name="T11" fmla="*/ 1 h 69"/>
                    <a:gd name="T12" fmla="*/ 7 w 20"/>
                    <a:gd name="T13" fmla="*/ 3 h 69"/>
                    <a:gd name="T14" fmla="*/ 20 w 20"/>
                    <a:gd name="T15" fmla="*/ 33 h 69"/>
                    <a:gd name="T16" fmla="*/ 5 w 20"/>
                    <a:gd name="T17" fmla="*/ 69 h 69"/>
                    <a:gd name="T18" fmla="*/ 4 w 20"/>
                    <a:gd name="T19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" h="69">
                      <a:moveTo>
                        <a:pt x="4" y="69"/>
                      </a:moveTo>
                      <a:cubicBezTo>
                        <a:pt x="3" y="69"/>
                        <a:pt x="3" y="69"/>
                        <a:pt x="2" y="68"/>
                      </a:cubicBezTo>
                      <a:cubicBezTo>
                        <a:pt x="2" y="67"/>
                        <a:pt x="0" y="67"/>
                        <a:pt x="1" y="67"/>
                      </a:cubicBezTo>
                      <a:cubicBezTo>
                        <a:pt x="2" y="66"/>
                        <a:pt x="16" y="55"/>
                        <a:pt x="16" y="33"/>
                      </a:cubicBezTo>
                      <a:cubicBezTo>
                        <a:pt x="16" y="15"/>
                        <a:pt x="3" y="5"/>
                        <a:pt x="3" y="5"/>
                      </a:cubicBezTo>
                      <a:cubicBezTo>
                        <a:pt x="2" y="4"/>
                        <a:pt x="2" y="2"/>
                        <a:pt x="2" y="1"/>
                      </a:cubicBezTo>
                      <a:cubicBezTo>
                        <a:pt x="3" y="0"/>
                        <a:pt x="6" y="2"/>
                        <a:pt x="7" y="3"/>
                      </a:cubicBezTo>
                      <a:cubicBezTo>
                        <a:pt x="7" y="3"/>
                        <a:pt x="20" y="12"/>
                        <a:pt x="20" y="33"/>
                      </a:cubicBezTo>
                      <a:cubicBezTo>
                        <a:pt x="20" y="58"/>
                        <a:pt x="6" y="69"/>
                        <a:pt x="5" y="69"/>
                      </a:cubicBezTo>
                      <a:lnTo>
                        <a:pt x="4" y="69"/>
                      </a:ln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" name="Freeform 29"/>
                <p:cNvSpPr/>
                <p:nvPr/>
              </p:nvSpPr>
              <p:spPr bwMode="auto">
                <a:xfrm flipH="1">
                  <a:off x="9470675" y="4222053"/>
                  <a:ext cx="872873" cy="142556"/>
                </a:xfrm>
                <a:custGeom>
                  <a:avLst/>
                  <a:gdLst>
                    <a:gd name="T0" fmla="*/ 447 w 479"/>
                    <a:gd name="T1" fmla="*/ 0 h 78"/>
                    <a:gd name="T2" fmla="*/ 0 w 479"/>
                    <a:gd name="T3" fmla="*/ 0 h 78"/>
                    <a:gd name="T4" fmla="*/ 0 w 479"/>
                    <a:gd name="T5" fmla="*/ 12 h 78"/>
                    <a:gd name="T6" fmla="*/ 291 w 479"/>
                    <a:gd name="T7" fmla="*/ 12 h 78"/>
                    <a:gd name="T8" fmla="*/ 301 w 479"/>
                    <a:gd name="T9" fmla="*/ 40 h 78"/>
                    <a:gd name="T10" fmla="*/ 290 w 479"/>
                    <a:gd name="T11" fmla="*/ 72 h 78"/>
                    <a:gd name="T12" fmla="*/ 0 w 479"/>
                    <a:gd name="T13" fmla="*/ 72 h 78"/>
                    <a:gd name="T14" fmla="*/ 0 w 479"/>
                    <a:gd name="T15" fmla="*/ 78 h 78"/>
                    <a:gd name="T16" fmla="*/ 284 w 479"/>
                    <a:gd name="T17" fmla="*/ 78 h 78"/>
                    <a:gd name="T18" fmla="*/ 447 w 479"/>
                    <a:gd name="T19" fmla="*/ 78 h 78"/>
                    <a:gd name="T20" fmla="*/ 447 w 479"/>
                    <a:gd name="T21" fmla="*/ 78 h 78"/>
                    <a:gd name="T22" fmla="*/ 448 w 479"/>
                    <a:gd name="T23" fmla="*/ 78 h 78"/>
                    <a:gd name="T24" fmla="*/ 479 w 479"/>
                    <a:gd name="T25" fmla="*/ 41 h 78"/>
                    <a:gd name="T26" fmla="*/ 479 w 479"/>
                    <a:gd name="T27" fmla="*/ 36 h 78"/>
                    <a:gd name="T28" fmla="*/ 447 w 479"/>
                    <a:gd name="T29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9" h="78">
                      <a:moveTo>
                        <a:pt x="447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291" y="12"/>
                        <a:pt x="291" y="12"/>
                        <a:pt x="291" y="12"/>
                      </a:cubicBezTo>
                      <a:cubicBezTo>
                        <a:pt x="295" y="18"/>
                        <a:pt x="301" y="27"/>
                        <a:pt x="301" y="40"/>
                      </a:cubicBezTo>
                      <a:cubicBezTo>
                        <a:pt x="301" y="55"/>
                        <a:pt x="295" y="66"/>
                        <a:pt x="290" y="72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284" y="78"/>
                        <a:pt x="284" y="78"/>
                        <a:pt x="284" y="78"/>
                      </a:cubicBezTo>
                      <a:cubicBezTo>
                        <a:pt x="447" y="78"/>
                        <a:pt x="447" y="78"/>
                        <a:pt x="447" y="78"/>
                      </a:cubicBezTo>
                      <a:cubicBezTo>
                        <a:pt x="447" y="78"/>
                        <a:pt x="447" y="78"/>
                        <a:pt x="447" y="78"/>
                      </a:cubicBezTo>
                      <a:cubicBezTo>
                        <a:pt x="448" y="78"/>
                        <a:pt x="448" y="78"/>
                        <a:pt x="448" y="78"/>
                      </a:cubicBezTo>
                      <a:cubicBezTo>
                        <a:pt x="466" y="77"/>
                        <a:pt x="479" y="61"/>
                        <a:pt x="479" y="41"/>
                      </a:cubicBezTo>
                      <a:cubicBezTo>
                        <a:pt x="479" y="36"/>
                        <a:pt x="479" y="36"/>
                        <a:pt x="479" y="36"/>
                      </a:cubicBezTo>
                      <a:cubicBezTo>
                        <a:pt x="479" y="16"/>
                        <a:pt x="467" y="0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69" name="Group 13"/>
              <p:cNvGrpSpPr/>
              <p:nvPr/>
            </p:nvGrpSpPr>
            <p:grpSpPr>
              <a:xfrm>
                <a:off x="9171840" y="5707061"/>
                <a:ext cx="1545251" cy="269866"/>
                <a:chOff x="9171840" y="5469994"/>
                <a:chExt cx="1545251" cy="269866"/>
              </a:xfrm>
            </p:grpSpPr>
            <p:sp>
              <p:nvSpPr>
                <p:cNvPr id="78" name="Rectangle 30"/>
                <p:cNvSpPr>
                  <a:spLocks noChangeArrowheads="1"/>
                </p:cNvSpPr>
                <p:nvPr/>
              </p:nvSpPr>
              <p:spPr bwMode="auto">
                <a:xfrm flipH="1">
                  <a:off x="9171840" y="5469994"/>
                  <a:ext cx="1545251" cy="269866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" name="Rectangle 31"/>
                <p:cNvSpPr>
                  <a:spLocks noChangeArrowheads="1"/>
                </p:cNvSpPr>
                <p:nvPr/>
              </p:nvSpPr>
              <p:spPr bwMode="auto">
                <a:xfrm flipH="1">
                  <a:off x="10579109" y="5469994"/>
                  <a:ext cx="51076" cy="2698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" name="Rectangle 32"/>
                <p:cNvSpPr>
                  <a:spLocks noChangeArrowheads="1"/>
                </p:cNvSpPr>
                <p:nvPr/>
              </p:nvSpPr>
              <p:spPr bwMode="auto">
                <a:xfrm flipH="1">
                  <a:off x="10476956" y="5469994"/>
                  <a:ext cx="65561" cy="26986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70" name="Group 14"/>
              <p:cNvGrpSpPr/>
              <p:nvPr/>
            </p:nvGrpSpPr>
            <p:grpSpPr>
              <a:xfrm>
                <a:off x="9245024" y="4774726"/>
                <a:ext cx="1435475" cy="166951"/>
                <a:chOff x="9245024" y="4537659"/>
                <a:chExt cx="1435475" cy="166951"/>
              </a:xfrm>
            </p:grpSpPr>
            <p:sp>
              <p:nvSpPr>
                <p:cNvPr id="75" name="Rectangle 33"/>
                <p:cNvSpPr>
                  <a:spLocks noChangeArrowheads="1"/>
                </p:cNvSpPr>
                <p:nvPr/>
              </p:nvSpPr>
              <p:spPr bwMode="auto">
                <a:xfrm flipH="1">
                  <a:off x="9245024" y="4537659"/>
                  <a:ext cx="1435475" cy="166951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" name="Rectangle 34"/>
                <p:cNvSpPr>
                  <a:spLocks noChangeArrowheads="1"/>
                </p:cNvSpPr>
                <p:nvPr/>
              </p:nvSpPr>
              <p:spPr bwMode="auto">
                <a:xfrm flipH="1">
                  <a:off x="9288477" y="4537659"/>
                  <a:ext cx="58700" cy="1669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" name="Rectangle 35"/>
                <p:cNvSpPr>
                  <a:spLocks noChangeArrowheads="1"/>
                </p:cNvSpPr>
                <p:nvPr/>
              </p:nvSpPr>
              <p:spPr bwMode="auto">
                <a:xfrm flipH="1">
                  <a:off x="9361661" y="4537659"/>
                  <a:ext cx="57937" cy="1669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71" name="Group 15"/>
              <p:cNvGrpSpPr/>
              <p:nvPr/>
            </p:nvGrpSpPr>
            <p:grpSpPr>
              <a:xfrm>
                <a:off x="9084934" y="5226028"/>
                <a:ext cx="1224309" cy="189821"/>
                <a:chOff x="9084934" y="4988961"/>
                <a:chExt cx="1224309" cy="189821"/>
              </a:xfrm>
            </p:grpSpPr>
            <p:sp>
              <p:nvSpPr>
                <p:cNvPr id="72" name="Freeform 36"/>
                <p:cNvSpPr/>
                <p:nvPr/>
              </p:nvSpPr>
              <p:spPr bwMode="auto">
                <a:xfrm flipH="1">
                  <a:off x="9164979" y="5003445"/>
                  <a:ext cx="1144264" cy="167714"/>
                </a:xfrm>
                <a:custGeom>
                  <a:avLst/>
                  <a:gdLst>
                    <a:gd name="T0" fmla="*/ 628 w 628"/>
                    <a:gd name="T1" fmla="*/ 92 h 92"/>
                    <a:gd name="T2" fmla="*/ 66 w 628"/>
                    <a:gd name="T3" fmla="*/ 92 h 92"/>
                    <a:gd name="T4" fmla="*/ 0 w 628"/>
                    <a:gd name="T5" fmla="*/ 46 h 92"/>
                    <a:gd name="T6" fmla="*/ 0 w 628"/>
                    <a:gd name="T7" fmla="*/ 37 h 92"/>
                    <a:gd name="T8" fmla="*/ 66 w 628"/>
                    <a:gd name="T9" fmla="*/ 0 h 92"/>
                    <a:gd name="T10" fmla="*/ 628 w 628"/>
                    <a:gd name="T11" fmla="*/ 0 h 92"/>
                    <a:gd name="T12" fmla="*/ 628 w 628"/>
                    <a:gd name="T13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28" h="92">
                      <a:moveTo>
                        <a:pt x="628" y="92"/>
                      </a:moveTo>
                      <a:cubicBezTo>
                        <a:pt x="66" y="92"/>
                        <a:pt x="66" y="92"/>
                        <a:pt x="66" y="92"/>
                      </a:cubicBezTo>
                      <a:cubicBezTo>
                        <a:pt x="29" y="92"/>
                        <a:pt x="0" y="77"/>
                        <a:pt x="0" y="46"/>
                      </a:cubicBezTo>
                      <a:cubicBezTo>
                        <a:pt x="0" y="37"/>
                        <a:pt x="0" y="37"/>
                        <a:pt x="0" y="37"/>
                      </a:cubicBezTo>
                      <a:cubicBezTo>
                        <a:pt x="0" y="5"/>
                        <a:pt x="29" y="0"/>
                        <a:pt x="66" y="0"/>
                      </a:cubicBezTo>
                      <a:cubicBezTo>
                        <a:pt x="628" y="0"/>
                        <a:pt x="628" y="0"/>
                        <a:pt x="628" y="0"/>
                      </a:cubicBezTo>
                      <a:lnTo>
                        <a:pt x="628" y="9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" name="Freeform 37"/>
                <p:cNvSpPr/>
                <p:nvPr/>
              </p:nvSpPr>
              <p:spPr bwMode="auto">
                <a:xfrm flipH="1">
                  <a:off x="9106279" y="5003445"/>
                  <a:ext cx="670854" cy="167714"/>
                </a:xfrm>
                <a:custGeom>
                  <a:avLst/>
                  <a:gdLst>
                    <a:gd name="T0" fmla="*/ 368 w 368"/>
                    <a:gd name="T1" fmla="*/ 92 h 92"/>
                    <a:gd name="T2" fmla="*/ 0 w 368"/>
                    <a:gd name="T3" fmla="*/ 92 h 92"/>
                    <a:gd name="T4" fmla="*/ 0 w 368"/>
                    <a:gd name="T5" fmla="*/ 0 h 92"/>
                    <a:gd name="T6" fmla="*/ 368 w 368"/>
                    <a:gd name="T7" fmla="*/ 0 h 92"/>
                    <a:gd name="T8" fmla="*/ 359 w 368"/>
                    <a:gd name="T9" fmla="*/ 46 h 92"/>
                    <a:gd name="T10" fmla="*/ 368 w 368"/>
                    <a:gd name="T11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68" h="92">
                      <a:moveTo>
                        <a:pt x="368" y="92"/>
                      </a:moveTo>
                      <a:cubicBezTo>
                        <a:pt x="0" y="92"/>
                        <a:pt x="0" y="92"/>
                        <a:pt x="0" y="9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68" y="0"/>
                        <a:pt x="368" y="0"/>
                        <a:pt x="368" y="0"/>
                      </a:cubicBezTo>
                      <a:cubicBezTo>
                        <a:pt x="368" y="0"/>
                        <a:pt x="359" y="19"/>
                        <a:pt x="359" y="46"/>
                      </a:cubicBezTo>
                      <a:cubicBezTo>
                        <a:pt x="359" y="74"/>
                        <a:pt x="368" y="92"/>
                        <a:pt x="368" y="9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" name="Freeform 38"/>
                <p:cNvSpPr/>
                <p:nvPr/>
              </p:nvSpPr>
              <p:spPr bwMode="auto">
                <a:xfrm flipH="1">
                  <a:off x="9084934" y="4988961"/>
                  <a:ext cx="1224309" cy="189821"/>
                </a:xfrm>
                <a:custGeom>
                  <a:avLst/>
                  <a:gdLst>
                    <a:gd name="T0" fmla="*/ 68 w 672"/>
                    <a:gd name="T1" fmla="*/ 104 h 104"/>
                    <a:gd name="T2" fmla="*/ 672 w 672"/>
                    <a:gd name="T3" fmla="*/ 104 h 104"/>
                    <a:gd name="T4" fmla="*/ 672 w 672"/>
                    <a:gd name="T5" fmla="*/ 96 h 104"/>
                    <a:gd name="T6" fmla="*/ 68 w 672"/>
                    <a:gd name="T7" fmla="*/ 96 h 104"/>
                    <a:gd name="T8" fmla="*/ 8 w 672"/>
                    <a:gd name="T9" fmla="*/ 54 h 104"/>
                    <a:gd name="T10" fmla="*/ 8 w 672"/>
                    <a:gd name="T11" fmla="*/ 45 h 104"/>
                    <a:gd name="T12" fmla="*/ 68 w 672"/>
                    <a:gd name="T13" fmla="*/ 12 h 104"/>
                    <a:gd name="T14" fmla="*/ 672 w 672"/>
                    <a:gd name="T15" fmla="*/ 12 h 104"/>
                    <a:gd name="T16" fmla="*/ 672 w 672"/>
                    <a:gd name="T17" fmla="*/ 0 h 104"/>
                    <a:gd name="T18" fmla="*/ 68 w 672"/>
                    <a:gd name="T19" fmla="*/ 0 h 104"/>
                    <a:gd name="T20" fmla="*/ 0 w 672"/>
                    <a:gd name="T21" fmla="*/ 45 h 104"/>
                    <a:gd name="T22" fmla="*/ 0 w 672"/>
                    <a:gd name="T23" fmla="*/ 54 h 104"/>
                    <a:gd name="T24" fmla="*/ 68 w 672"/>
                    <a:gd name="T25" fmla="*/ 104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72" h="104">
                      <a:moveTo>
                        <a:pt x="68" y="104"/>
                      </a:moveTo>
                      <a:cubicBezTo>
                        <a:pt x="672" y="104"/>
                        <a:pt x="672" y="104"/>
                        <a:pt x="672" y="104"/>
                      </a:cubicBezTo>
                      <a:cubicBezTo>
                        <a:pt x="672" y="96"/>
                        <a:pt x="672" y="96"/>
                        <a:pt x="672" y="96"/>
                      </a:cubicBezTo>
                      <a:cubicBezTo>
                        <a:pt x="68" y="96"/>
                        <a:pt x="68" y="96"/>
                        <a:pt x="68" y="96"/>
                      </a:cubicBezTo>
                      <a:cubicBezTo>
                        <a:pt x="26" y="96"/>
                        <a:pt x="8" y="81"/>
                        <a:pt x="8" y="54"/>
                      </a:cubicBezTo>
                      <a:cubicBezTo>
                        <a:pt x="8" y="45"/>
                        <a:pt x="8" y="45"/>
                        <a:pt x="8" y="45"/>
                      </a:cubicBezTo>
                      <a:cubicBezTo>
                        <a:pt x="8" y="21"/>
                        <a:pt x="24" y="12"/>
                        <a:pt x="68" y="12"/>
                      </a:cubicBezTo>
                      <a:cubicBezTo>
                        <a:pt x="672" y="12"/>
                        <a:pt x="672" y="12"/>
                        <a:pt x="672" y="12"/>
                      </a:cubicBezTo>
                      <a:cubicBezTo>
                        <a:pt x="672" y="0"/>
                        <a:pt x="672" y="0"/>
                        <a:pt x="672" y="0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36" y="0"/>
                        <a:pt x="0" y="6"/>
                        <a:pt x="0" y="45"/>
                      </a:cubicBezTo>
                      <a:cubicBezTo>
                        <a:pt x="0" y="54"/>
                        <a:pt x="0" y="54"/>
                        <a:pt x="0" y="54"/>
                      </a:cubicBezTo>
                      <a:cubicBezTo>
                        <a:pt x="0" y="76"/>
                        <a:pt x="7" y="104"/>
                        <a:pt x="68" y="10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10" name="Group 45"/>
            <p:cNvGrpSpPr/>
            <p:nvPr/>
          </p:nvGrpSpPr>
          <p:grpSpPr>
            <a:xfrm>
              <a:off x="8379093" y="1854986"/>
              <a:ext cx="1913459" cy="2620905"/>
              <a:chOff x="8474304" y="1854986"/>
              <a:chExt cx="1913459" cy="2620905"/>
            </a:xfrm>
          </p:grpSpPr>
          <p:grpSp>
            <p:nvGrpSpPr>
              <p:cNvPr id="13" name="Group 46"/>
              <p:cNvGrpSpPr/>
              <p:nvPr/>
            </p:nvGrpSpPr>
            <p:grpSpPr>
              <a:xfrm>
                <a:off x="8474304" y="2080637"/>
                <a:ext cx="1386686" cy="163901"/>
                <a:chOff x="8474304" y="1843570"/>
                <a:chExt cx="1386686" cy="163901"/>
              </a:xfrm>
            </p:grpSpPr>
            <p:grpSp>
              <p:nvGrpSpPr>
                <p:cNvPr id="44" name="Group 77"/>
                <p:cNvGrpSpPr/>
                <p:nvPr/>
              </p:nvGrpSpPr>
              <p:grpSpPr>
                <a:xfrm>
                  <a:off x="8474304" y="1843570"/>
                  <a:ext cx="1386686" cy="163901"/>
                  <a:chOff x="8474304" y="1843570"/>
                  <a:chExt cx="1386686" cy="163901"/>
                </a:xfrm>
              </p:grpSpPr>
              <p:sp>
                <p:nvSpPr>
                  <p:cNvPr id="49" name="Oval 39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8474304" y="1858054"/>
                    <a:ext cx="83857" cy="121973"/>
                  </a:xfrm>
                  <a:prstGeom prst="ellipse">
                    <a:avLst/>
                  </a:prstGeom>
                  <a:solidFill>
                    <a:srgbClr val="FCFCF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50" name="Freeform 40"/>
                  <p:cNvSpPr/>
                  <p:nvPr/>
                </p:nvSpPr>
                <p:spPr bwMode="auto">
                  <a:xfrm flipH="1">
                    <a:off x="9425697" y="1903794"/>
                    <a:ext cx="427670" cy="102153"/>
                  </a:xfrm>
                  <a:custGeom>
                    <a:avLst/>
                    <a:gdLst>
                      <a:gd name="T0" fmla="*/ 561 w 561"/>
                      <a:gd name="T1" fmla="*/ 110 h 134"/>
                      <a:gd name="T2" fmla="*/ 5 w 561"/>
                      <a:gd name="T3" fmla="*/ 134 h 134"/>
                      <a:gd name="T4" fmla="*/ 5 w 561"/>
                      <a:gd name="T5" fmla="*/ 131 h 134"/>
                      <a:gd name="T6" fmla="*/ 0 w 561"/>
                      <a:gd name="T7" fmla="*/ 21 h 134"/>
                      <a:gd name="T8" fmla="*/ 0 w 561"/>
                      <a:gd name="T9" fmla="*/ 21 h 134"/>
                      <a:gd name="T10" fmla="*/ 557 w 561"/>
                      <a:gd name="T11" fmla="*/ 0 h 134"/>
                      <a:gd name="T12" fmla="*/ 559 w 561"/>
                      <a:gd name="T13" fmla="*/ 0 h 134"/>
                      <a:gd name="T14" fmla="*/ 561 w 561"/>
                      <a:gd name="T15" fmla="*/ 110 h 134"/>
                      <a:gd name="T16" fmla="*/ 561 w 561"/>
                      <a:gd name="T17" fmla="*/ 110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61" h="134">
                        <a:moveTo>
                          <a:pt x="561" y="110"/>
                        </a:moveTo>
                        <a:lnTo>
                          <a:pt x="5" y="134"/>
                        </a:lnTo>
                        <a:lnTo>
                          <a:pt x="5" y="131"/>
                        </a:lnTo>
                        <a:lnTo>
                          <a:pt x="0" y="21"/>
                        </a:lnTo>
                        <a:lnTo>
                          <a:pt x="0" y="21"/>
                        </a:lnTo>
                        <a:lnTo>
                          <a:pt x="557" y="0"/>
                        </a:lnTo>
                        <a:lnTo>
                          <a:pt x="559" y="0"/>
                        </a:lnTo>
                        <a:lnTo>
                          <a:pt x="561" y="110"/>
                        </a:lnTo>
                        <a:lnTo>
                          <a:pt x="561" y="11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51" name="Freeform 41"/>
                  <p:cNvSpPr/>
                  <p:nvPr/>
                </p:nvSpPr>
                <p:spPr bwMode="auto">
                  <a:xfrm flipH="1">
                    <a:off x="9124575" y="1887023"/>
                    <a:ext cx="306458" cy="105964"/>
                  </a:xfrm>
                  <a:custGeom>
                    <a:avLst/>
                    <a:gdLst>
                      <a:gd name="T0" fmla="*/ 402 w 402"/>
                      <a:gd name="T1" fmla="*/ 125 h 139"/>
                      <a:gd name="T2" fmla="*/ 5 w 402"/>
                      <a:gd name="T3" fmla="*/ 139 h 139"/>
                      <a:gd name="T4" fmla="*/ 5 w 402"/>
                      <a:gd name="T5" fmla="*/ 139 h 139"/>
                      <a:gd name="T6" fmla="*/ 0 w 402"/>
                      <a:gd name="T7" fmla="*/ 17 h 139"/>
                      <a:gd name="T8" fmla="*/ 0 w 402"/>
                      <a:gd name="T9" fmla="*/ 17 h 139"/>
                      <a:gd name="T10" fmla="*/ 397 w 402"/>
                      <a:gd name="T11" fmla="*/ 0 h 139"/>
                      <a:gd name="T12" fmla="*/ 397 w 402"/>
                      <a:gd name="T13" fmla="*/ 3 h 139"/>
                      <a:gd name="T14" fmla="*/ 402 w 402"/>
                      <a:gd name="T15" fmla="*/ 122 h 139"/>
                      <a:gd name="T16" fmla="*/ 402 w 402"/>
                      <a:gd name="T17" fmla="*/ 125 h 1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02" h="139">
                        <a:moveTo>
                          <a:pt x="402" y="125"/>
                        </a:moveTo>
                        <a:lnTo>
                          <a:pt x="5" y="139"/>
                        </a:lnTo>
                        <a:lnTo>
                          <a:pt x="5" y="139"/>
                        </a:lnTo>
                        <a:lnTo>
                          <a:pt x="0" y="17"/>
                        </a:lnTo>
                        <a:lnTo>
                          <a:pt x="0" y="17"/>
                        </a:lnTo>
                        <a:lnTo>
                          <a:pt x="397" y="0"/>
                        </a:lnTo>
                        <a:lnTo>
                          <a:pt x="397" y="3"/>
                        </a:lnTo>
                        <a:lnTo>
                          <a:pt x="402" y="122"/>
                        </a:lnTo>
                        <a:lnTo>
                          <a:pt x="402" y="12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52" name="Freeform 42"/>
                  <p:cNvSpPr/>
                  <p:nvPr/>
                </p:nvSpPr>
                <p:spPr bwMode="auto">
                  <a:xfrm flipH="1">
                    <a:off x="8809731" y="1867202"/>
                    <a:ext cx="311032" cy="127310"/>
                  </a:xfrm>
                  <a:custGeom>
                    <a:avLst/>
                    <a:gdLst>
                      <a:gd name="T0" fmla="*/ 401 w 408"/>
                      <a:gd name="T1" fmla="*/ 151 h 167"/>
                      <a:gd name="T2" fmla="*/ 7 w 408"/>
                      <a:gd name="T3" fmla="*/ 167 h 167"/>
                      <a:gd name="T4" fmla="*/ 4 w 408"/>
                      <a:gd name="T5" fmla="*/ 165 h 167"/>
                      <a:gd name="T6" fmla="*/ 0 w 408"/>
                      <a:gd name="T7" fmla="*/ 22 h 167"/>
                      <a:gd name="T8" fmla="*/ 0 w 408"/>
                      <a:gd name="T9" fmla="*/ 19 h 167"/>
                      <a:gd name="T10" fmla="*/ 396 w 408"/>
                      <a:gd name="T11" fmla="*/ 5 h 167"/>
                      <a:gd name="T12" fmla="*/ 408 w 408"/>
                      <a:gd name="T13" fmla="*/ 0 h 167"/>
                      <a:gd name="T14" fmla="*/ 401 w 408"/>
                      <a:gd name="T15" fmla="*/ 151 h 167"/>
                      <a:gd name="T16" fmla="*/ 401 w 408"/>
                      <a:gd name="T17" fmla="*/ 151 h 1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08" h="167">
                        <a:moveTo>
                          <a:pt x="401" y="151"/>
                        </a:moveTo>
                        <a:lnTo>
                          <a:pt x="7" y="167"/>
                        </a:lnTo>
                        <a:lnTo>
                          <a:pt x="4" y="165"/>
                        </a:lnTo>
                        <a:lnTo>
                          <a:pt x="0" y="22"/>
                        </a:lnTo>
                        <a:lnTo>
                          <a:pt x="0" y="19"/>
                        </a:lnTo>
                        <a:lnTo>
                          <a:pt x="396" y="5"/>
                        </a:lnTo>
                        <a:lnTo>
                          <a:pt x="408" y="0"/>
                        </a:lnTo>
                        <a:lnTo>
                          <a:pt x="401" y="151"/>
                        </a:lnTo>
                        <a:lnTo>
                          <a:pt x="401" y="15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53" name="Freeform 43"/>
                  <p:cNvSpPr/>
                  <p:nvPr/>
                </p:nvSpPr>
                <p:spPr bwMode="auto">
                  <a:xfrm flipH="1">
                    <a:off x="8505560" y="1848906"/>
                    <a:ext cx="307221" cy="144081"/>
                  </a:xfrm>
                  <a:custGeom>
                    <a:avLst/>
                    <a:gdLst>
                      <a:gd name="T0" fmla="*/ 403 w 403"/>
                      <a:gd name="T1" fmla="*/ 175 h 189"/>
                      <a:gd name="T2" fmla="*/ 7 w 403"/>
                      <a:gd name="T3" fmla="*/ 189 h 189"/>
                      <a:gd name="T4" fmla="*/ 7 w 403"/>
                      <a:gd name="T5" fmla="*/ 189 h 189"/>
                      <a:gd name="T6" fmla="*/ 0 w 403"/>
                      <a:gd name="T7" fmla="*/ 17 h 189"/>
                      <a:gd name="T8" fmla="*/ 0 w 403"/>
                      <a:gd name="T9" fmla="*/ 17 h 189"/>
                      <a:gd name="T10" fmla="*/ 396 w 403"/>
                      <a:gd name="T11" fmla="*/ 0 h 189"/>
                      <a:gd name="T12" fmla="*/ 396 w 403"/>
                      <a:gd name="T13" fmla="*/ 0 h 189"/>
                      <a:gd name="T14" fmla="*/ 403 w 403"/>
                      <a:gd name="T15" fmla="*/ 172 h 189"/>
                      <a:gd name="T16" fmla="*/ 403 w 403"/>
                      <a:gd name="T17" fmla="*/ 175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03" h="189">
                        <a:moveTo>
                          <a:pt x="403" y="175"/>
                        </a:moveTo>
                        <a:lnTo>
                          <a:pt x="7" y="189"/>
                        </a:lnTo>
                        <a:lnTo>
                          <a:pt x="7" y="189"/>
                        </a:lnTo>
                        <a:lnTo>
                          <a:pt x="0" y="17"/>
                        </a:lnTo>
                        <a:lnTo>
                          <a:pt x="0" y="17"/>
                        </a:lnTo>
                        <a:lnTo>
                          <a:pt x="396" y="0"/>
                        </a:lnTo>
                        <a:lnTo>
                          <a:pt x="396" y="0"/>
                        </a:lnTo>
                        <a:lnTo>
                          <a:pt x="403" y="172"/>
                        </a:lnTo>
                        <a:lnTo>
                          <a:pt x="403" y="17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54" name="Freeform 44"/>
                  <p:cNvSpPr/>
                  <p:nvPr/>
                </p:nvSpPr>
                <p:spPr bwMode="auto">
                  <a:xfrm flipH="1">
                    <a:off x="9846506" y="1910655"/>
                    <a:ext cx="14484" cy="96816"/>
                  </a:xfrm>
                  <a:custGeom>
                    <a:avLst/>
                    <a:gdLst>
                      <a:gd name="T0" fmla="*/ 5 w 8"/>
                      <a:gd name="T1" fmla="*/ 53 h 53"/>
                      <a:gd name="T2" fmla="*/ 3 w 8"/>
                      <a:gd name="T3" fmla="*/ 53 h 53"/>
                      <a:gd name="T4" fmla="*/ 0 w 8"/>
                      <a:gd name="T5" fmla="*/ 50 h 53"/>
                      <a:gd name="T6" fmla="*/ 0 w 8"/>
                      <a:gd name="T7" fmla="*/ 3 h 53"/>
                      <a:gd name="T8" fmla="*/ 3 w 8"/>
                      <a:gd name="T9" fmla="*/ 0 h 53"/>
                      <a:gd name="T10" fmla="*/ 5 w 8"/>
                      <a:gd name="T11" fmla="*/ 0 h 53"/>
                      <a:gd name="T12" fmla="*/ 8 w 8"/>
                      <a:gd name="T13" fmla="*/ 3 h 53"/>
                      <a:gd name="T14" fmla="*/ 8 w 8"/>
                      <a:gd name="T15" fmla="*/ 50 h 53"/>
                      <a:gd name="T16" fmla="*/ 5 w 8"/>
                      <a:gd name="T17" fmla="*/ 53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53">
                        <a:moveTo>
                          <a:pt x="5" y="53"/>
                        </a:moveTo>
                        <a:cubicBezTo>
                          <a:pt x="3" y="53"/>
                          <a:pt x="3" y="53"/>
                          <a:pt x="3" y="53"/>
                        </a:cubicBezTo>
                        <a:cubicBezTo>
                          <a:pt x="2" y="53"/>
                          <a:pt x="0" y="52"/>
                          <a:pt x="0" y="50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1"/>
                          <a:pt x="2" y="0"/>
                          <a:pt x="3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7" y="0"/>
                          <a:pt x="8" y="1"/>
                          <a:pt x="8" y="3"/>
                        </a:cubicBezTo>
                        <a:cubicBezTo>
                          <a:pt x="8" y="50"/>
                          <a:pt x="8" y="50"/>
                          <a:pt x="8" y="50"/>
                        </a:cubicBezTo>
                        <a:cubicBezTo>
                          <a:pt x="8" y="52"/>
                          <a:pt x="7" y="53"/>
                          <a:pt x="5" y="53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55" name="Freeform 45"/>
                  <p:cNvSpPr/>
                  <p:nvPr/>
                </p:nvSpPr>
                <p:spPr bwMode="auto">
                  <a:xfrm flipH="1">
                    <a:off x="9425697" y="1890835"/>
                    <a:ext cx="14484" cy="111301"/>
                  </a:xfrm>
                  <a:custGeom>
                    <a:avLst/>
                    <a:gdLst>
                      <a:gd name="T0" fmla="*/ 5 w 8"/>
                      <a:gd name="T1" fmla="*/ 61 h 61"/>
                      <a:gd name="T2" fmla="*/ 4 w 8"/>
                      <a:gd name="T3" fmla="*/ 61 h 61"/>
                      <a:gd name="T4" fmla="*/ 0 w 8"/>
                      <a:gd name="T5" fmla="*/ 57 h 61"/>
                      <a:gd name="T6" fmla="*/ 0 w 8"/>
                      <a:gd name="T7" fmla="*/ 3 h 61"/>
                      <a:gd name="T8" fmla="*/ 4 w 8"/>
                      <a:gd name="T9" fmla="*/ 0 h 61"/>
                      <a:gd name="T10" fmla="*/ 5 w 8"/>
                      <a:gd name="T11" fmla="*/ 0 h 61"/>
                      <a:gd name="T12" fmla="*/ 8 w 8"/>
                      <a:gd name="T13" fmla="*/ 3 h 61"/>
                      <a:gd name="T14" fmla="*/ 8 w 8"/>
                      <a:gd name="T15" fmla="*/ 57 h 61"/>
                      <a:gd name="T16" fmla="*/ 5 w 8"/>
                      <a:gd name="T17" fmla="*/ 61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61">
                        <a:moveTo>
                          <a:pt x="5" y="61"/>
                        </a:moveTo>
                        <a:cubicBezTo>
                          <a:pt x="4" y="61"/>
                          <a:pt x="4" y="61"/>
                          <a:pt x="4" y="61"/>
                        </a:cubicBezTo>
                        <a:cubicBezTo>
                          <a:pt x="2" y="61"/>
                          <a:pt x="0" y="59"/>
                          <a:pt x="0" y="57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2"/>
                          <a:pt x="2" y="0"/>
                          <a:pt x="4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7" y="0"/>
                          <a:pt x="8" y="2"/>
                          <a:pt x="8" y="3"/>
                        </a:cubicBezTo>
                        <a:cubicBezTo>
                          <a:pt x="8" y="57"/>
                          <a:pt x="8" y="57"/>
                          <a:pt x="8" y="57"/>
                        </a:cubicBezTo>
                        <a:cubicBezTo>
                          <a:pt x="8" y="59"/>
                          <a:pt x="7" y="61"/>
                          <a:pt x="5" y="61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56" name="Freeform 46"/>
                  <p:cNvSpPr/>
                  <p:nvPr/>
                </p:nvSpPr>
                <p:spPr bwMode="auto">
                  <a:xfrm flipH="1">
                    <a:off x="9113903" y="1874826"/>
                    <a:ext cx="16009" cy="127310"/>
                  </a:xfrm>
                  <a:custGeom>
                    <a:avLst/>
                    <a:gdLst>
                      <a:gd name="T0" fmla="*/ 5 w 9"/>
                      <a:gd name="T1" fmla="*/ 70 h 70"/>
                      <a:gd name="T2" fmla="*/ 4 w 9"/>
                      <a:gd name="T3" fmla="*/ 70 h 70"/>
                      <a:gd name="T4" fmla="*/ 0 w 9"/>
                      <a:gd name="T5" fmla="*/ 66 h 70"/>
                      <a:gd name="T6" fmla="*/ 0 w 9"/>
                      <a:gd name="T7" fmla="*/ 3 h 70"/>
                      <a:gd name="T8" fmla="*/ 4 w 9"/>
                      <a:gd name="T9" fmla="*/ 0 h 70"/>
                      <a:gd name="T10" fmla="*/ 5 w 9"/>
                      <a:gd name="T11" fmla="*/ 0 h 70"/>
                      <a:gd name="T12" fmla="*/ 9 w 9"/>
                      <a:gd name="T13" fmla="*/ 3 h 70"/>
                      <a:gd name="T14" fmla="*/ 9 w 9"/>
                      <a:gd name="T15" fmla="*/ 66 h 70"/>
                      <a:gd name="T16" fmla="*/ 5 w 9"/>
                      <a:gd name="T17" fmla="*/ 70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70">
                        <a:moveTo>
                          <a:pt x="5" y="70"/>
                        </a:moveTo>
                        <a:cubicBezTo>
                          <a:pt x="4" y="70"/>
                          <a:pt x="4" y="70"/>
                          <a:pt x="4" y="70"/>
                        </a:cubicBezTo>
                        <a:cubicBezTo>
                          <a:pt x="2" y="70"/>
                          <a:pt x="0" y="68"/>
                          <a:pt x="0" y="66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1"/>
                          <a:pt x="2" y="0"/>
                          <a:pt x="4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7" y="0"/>
                          <a:pt x="9" y="1"/>
                          <a:pt x="9" y="3"/>
                        </a:cubicBezTo>
                        <a:cubicBezTo>
                          <a:pt x="9" y="66"/>
                          <a:pt x="9" y="66"/>
                          <a:pt x="9" y="66"/>
                        </a:cubicBezTo>
                        <a:cubicBezTo>
                          <a:pt x="9" y="68"/>
                          <a:pt x="7" y="70"/>
                          <a:pt x="5" y="7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57" name="Freeform 47"/>
                  <p:cNvSpPr/>
                  <p:nvPr/>
                </p:nvSpPr>
                <p:spPr bwMode="auto">
                  <a:xfrm flipH="1">
                    <a:off x="8804395" y="1852718"/>
                    <a:ext cx="14484" cy="147893"/>
                  </a:xfrm>
                  <a:custGeom>
                    <a:avLst/>
                    <a:gdLst>
                      <a:gd name="T0" fmla="*/ 3 w 8"/>
                      <a:gd name="T1" fmla="*/ 81 h 81"/>
                      <a:gd name="T2" fmla="*/ 5 w 8"/>
                      <a:gd name="T3" fmla="*/ 81 h 81"/>
                      <a:gd name="T4" fmla="*/ 8 w 8"/>
                      <a:gd name="T5" fmla="*/ 77 h 81"/>
                      <a:gd name="T6" fmla="*/ 8 w 8"/>
                      <a:gd name="T7" fmla="*/ 4 h 81"/>
                      <a:gd name="T8" fmla="*/ 5 w 8"/>
                      <a:gd name="T9" fmla="*/ 0 h 81"/>
                      <a:gd name="T10" fmla="*/ 3 w 8"/>
                      <a:gd name="T11" fmla="*/ 0 h 81"/>
                      <a:gd name="T12" fmla="*/ 0 w 8"/>
                      <a:gd name="T13" fmla="*/ 4 h 81"/>
                      <a:gd name="T14" fmla="*/ 0 w 8"/>
                      <a:gd name="T15" fmla="*/ 77 h 81"/>
                      <a:gd name="T16" fmla="*/ 3 w 8"/>
                      <a:gd name="T17" fmla="*/ 81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81">
                        <a:moveTo>
                          <a:pt x="3" y="81"/>
                        </a:moveTo>
                        <a:cubicBezTo>
                          <a:pt x="5" y="81"/>
                          <a:pt x="5" y="81"/>
                          <a:pt x="5" y="81"/>
                        </a:cubicBezTo>
                        <a:cubicBezTo>
                          <a:pt x="6" y="81"/>
                          <a:pt x="8" y="79"/>
                          <a:pt x="8" y="77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2"/>
                          <a:pt x="6" y="0"/>
                          <a:pt x="5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1" y="0"/>
                          <a:pt x="0" y="2"/>
                          <a:pt x="0" y="4"/>
                        </a:cubicBezTo>
                        <a:cubicBezTo>
                          <a:pt x="0" y="77"/>
                          <a:pt x="0" y="77"/>
                          <a:pt x="0" y="77"/>
                        </a:cubicBezTo>
                        <a:cubicBezTo>
                          <a:pt x="0" y="79"/>
                          <a:pt x="1" y="81"/>
                          <a:pt x="3" y="81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58" name="Freeform 48"/>
                  <p:cNvSpPr/>
                  <p:nvPr/>
                </p:nvSpPr>
                <p:spPr bwMode="auto">
                  <a:xfrm flipH="1">
                    <a:off x="8496412" y="1843570"/>
                    <a:ext cx="14484" cy="149417"/>
                  </a:xfrm>
                  <a:custGeom>
                    <a:avLst/>
                    <a:gdLst>
                      <a:gd name="T0" fmla="*/ 4 w 8"/>
                      <a:gd name="T1" fmla="*/ 82 h 82"/>
                      <a:gd name="T2" fmla="*/ 3 w 8"/>
                      <a:gd name="T3" fmla="*/ 82 h 82"/>
                      <a:gd name="T4" fmla="*/ 0 w 8"/>
                      <a:gd name="T5" fmla="*/ 79 h 82"/>
                      <a:gd name="T6" fmla="*/ 0 w 8"/>
                      <a:gd name="T7" fmla="*/ 3 h 82"/>
                      <a:gd name="T8" fmla="*/ 3 w 8"/>
                      <a:gd name="T9" fmla="*/ 0 h 82"/>
                      <a:gd name="T10" fmla="*/ 4 w 8"/>
                      <a:gd name="T11" fmla="*/ 0 h 82"/>
                      <a:gd name="T12" fmla="*/ 8 w 8"/>
                      <a:gd name="T13" fmla="*/ 3 h 82"/>
                      <a:gd name="T14" fmla="*/ 8 w 8"/>
                      <a:gd name="T15" fmla="*/ 79 h 82"/>
                      <a:gd name="T16" fmla="*/ 4 w 8"/>
                      <a:gd name="T17" fmla="*/ 82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82">
                        <a:moveTo>
                          <a:pt x="4" y="82"/>
                        </a:moveTo>
                        <a:cubicBezTo>
                          <a:pt x="3" y="82"/>
                          <a:pt x="3" y="82"/>
                          <a:pt x="3" y="82"/>
                        </a:cubicBezTo>
                        <a:cubicBezTo>
                          <a:pt x="1" y="82"/>
                          <a:pt x="0" y="81"/>
                          <a:pt x="0" y="79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1"/>
                          <a:pt x="1" y="0"/>
                          <a:pt x="3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6" y="0"/>
                          <a:pt x="8" y="1"/>
                          <a:pt x="8" y="3"/>
                        </a:cubicBezTo>
                        <a:cubicBezTo>
                          <a:pt x="8" y="79"/>
                          <a:pt x="8" y="79"/>
                          <a:pt x="8" y="79"/>
                        </a:cubicBezTo>
                        <a:cubicBezTo>
                          <a:pt x="8" y="81"/>
                          <a:pt x="6" y="82"/>
                          <a:pt x="4" y="82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  <p:sp>
              <p:nvSpPr>
                <p:cNvPr id="45" name="Oval 73"/>
                <p:cNvSpPr>
                  <a:spLocks noChangeArrowheads="1"/>
                </p:cNvSpPr>
                <p:nvPr/>
              </p:nvSpPr>
              <p:spPr bwMode="auto">
                <a:xfrm flipH="1">
                  <a:off x="9722245" y="1903794"/>
                  <a:ext cx="38117" cy="70897"/>
                </a:xfrm>
                <a:prstGeom prst="ellipse">
                  <a:avLst/>
                </a:pr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" name="Oval 74"/>
                <p:cNvSpPr>
                  <a:spLocks noChangeArrowheads="1"/>
                </p:cNvSpPr>
                <p:nvPr/>
              </p:nvSpPr>
              <p:spPr bwMode="auto">
                <a:xfrm flipH="1">
                  <a:off x="9689465" y="1899983"/>
                  <a:ext cx="38117" cy="69372"/>
                </a:xfrm>
                <a:prstGeom prst="ellipse">
                  <a:avLst/>
                </a:pr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" name="Oval 75"/>
                <p:cNvSpPr>
                  <a:spLocks noChangeArrowheads="1"/>
                </p:cNvSpPr>
                <p:nvPr/>
              </p:nvSpPr>
              <p:spPr bwMode="auto">
                <a:xfrm flipH="1">
                  <a:off x="9655160" y="1894646"/>
                  <a:ext cx="38117" cy="70897"/>
                </a:xfrm>
                <a:prstGeom prst="ellipse">
                  <a:avLst/>
                </a:pr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" name="Oval 76"/>
                <p:cNvSpPr>
                  <a:spLocks noChangeArrowheads="1"/>
                </p:cNvSpPr>
                <p:nvPr/>
              </p:nvSpPr>
              <p:spPr bwMode="auto">
                <a:xfrm flipH="1">
                  <a:off x="9618568" y="1894646"/>
                  <a:ext cx="38117" cy="70897"/>
                </a:xfrm>
                <a:prstGeom prst="ellipse">
                  <a:avLst/>
                </a:pr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4" name="Group 47"/>
              <p:cNvGrpSpPr/>
              <p:nvPr/>
            </p:nvGrpSpPr>
            <p:grpSpPr>
              <a:xfrm>
                <a:off x="9338029" y="1854986"/>
                <a:ext cx="1049734" cy="2620905"/>
                <a:chOff x="9338029" y="1617919"/>
                <a:chExt cx="1049734" cy="2620905"/>
              </a:xfrm>
            </p:grpSpPr>
            <p:sp>
              <p:nvSpPr>
                <p:cNvPr id="15" name="Freeform 49"/>
                <p:cNvSpPr/>
                <p:nvPr/>
              </p:nvSpPr>
              <p:spPr bwMode="auto">
                <a:xfrm flipH="1">
                  <a:off x="10037852" y="2189670"/>
                  <a:ext cx="170763" cy="287400"/>
                </a:xfrm>
                <a:custGeom>
                  <a:avLst/>
                  <a:gdLst>
                    <a:gd name="T0" fmla="*/ 58 w 94"/>
                    <a:gd name="T1" fmla="*/ 0 h 158"/>
                    <a:gd name="T2" fmla="*/ 58 w 94"/>
                    <a:gd name="T3" fmla="*/ 68 h 158"/>
                    <a:gd name="T4" fmla="*/ 58 w 94"/>
                    <a:gd name="T5" fmla="*/ 68 h 158"/>
                    <a:gd name="T6" fmla="*/ 65 w 94"/>
                    <a:gd name="T7" fmla="*/ 70 h 158"/>
                    <a:gd name="T8" fmla="*/ 74 w 94"/>
                    <a:gd name="T9" fmla="*/ 69 h 158"/>
                    <a:gd name="T10" fmla="*/ 94 w 94"/>
                    <a:gd name="T11" fmla="*/ 118 h 158"/>
                    <a:gd name="T12" fmla="*/ 76 w 94"/>
                    <a:gd name="T13" fmla="*/ 66 h 158"/>
                    <a:gd name="T14" fmla="*/ 77 w 94"/>
                    <a:gd name="T15" fmla="*/ 65 h 158"/>
                    <a:gd name="T16" fmla="*/ 84 w 94"/>
                    <a:gd name="T17" fmla="*/ 114 h 158"/>
                    <a:gd name="T18" fmla="*/ 90 w 94"/>
                    <a:gd name="T19" fmla="*/ 8 h 158"/>
                    <a:gd name="T20" fmla="*/ 58 w 94"/>
                    <a:gd name="T21" fmla="*/ 0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4" h="158">
                      <a:moveTo>
                        <a:pt x="58" y="0"/>
                      </a:moveTo>
                      <a:cubicBezTo>
                        <a:pt x="58" y="0"/>
                        <a:pt x="0" y="158"/>
                        <a:pt x="58" y="68"/>
                      </a:cubicBezTo>
                      <a:cubicBezTo>
                        <a:pt x="58" y="68"/>
                        <a:pt x="58" y="68"/>
                        <a:pt x="58" y="68"/>
                      </a:cubicBezTo>
                      <a:cubicBezTo>
                        <a:pt x="61" y="68"/>
                        <a:pt x="63" y="69"/>
                        <a:pt x="65" y="70"/>
                      </a:cubicBezTo>
                      <a:cubicBezTo>
                        <a:pt x="68" y="69"/>
                        <a:pt x="71" y="68"/>
                        <a:pt x="74" y="69"/>
                      </a:cubicBezTo>
                      <a:cubicBezTo>
                        <a:pt x="74" y="68"/>
                        <a:pt x="93" y="118"/>
                        <a:pt x="94" y="118"/>
                      </a:cubicBezTo>
                      <a:cubicBezTo>
                        <a:pt x="76" y="66"/>
                        <a:pt x="76" y="66"/>
                        <a:pt x="76" y="66"/>
                      </a:cubicBezTo>
                      <a:cubicBezTo>
                        <a:pt x="76" y="66"/>
                        <a:pt x="77" y="65"/>
                        <a:pt x="77" y="65"/>
                      </a:cubicBezTo>
                      <a:cubicBezTo>
                        <a:pt x="76" y="63"/>
                        <a:pt x="85" y="117"/>
                        <a:pt x="84" y="114"/>
                      </a:cubicBezTo>
                      <a:cubicBezTo>
                        <a:pt x="85" y="103"/>
                        <a:pt x="90" y="8"/>
                        <a:pt x="90" y="8"/>
                      </a:cubicBezTo>
                      <a:cubicBezTo>
                        <a:pt x="61" y="3"/>
                        <a:pt x="58" y="0"/>
                        <a:pt x="58" y="0"/>
                      </a:cubicBezTo>
                      <a:close/>
                    </a:path>
                  </a:pathLst>
                </a:cu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" name="Freeform 50"/>
                <p:cNvSpPr/>
                <p:nvPr/>
              </p:nvSpPr>
              <p:spPr bwMode="auto">
                <a:xfrm flipH="1">
                  <a:off x="9338029" y="1923615"/>
                  <a:ext cx="225651" cy="406324"/>
                </a:xfrm>
                <a:custGeom>
                  <a:avLst/>
                  <a:gdLst>
                    <a:gd name="T0" fmla="*/ 66 w 124"/>
                    <a:gd name="T1" fmla="*/ 17 h 223"/>
                    <a:gd name="T2" fmla="*/ 60 w 124"/>
                    <a:gd name="T3" fmla="*/ 26 h 223"/>
                    <a:gd name="T4" fmla="*/ 45 w 124"/>
                    <a:gd name="T5" fmla="*/ 37 h 223"/>
                    <a:gd name="T6" fmla="*/ 42 w 124"/>
                    <a:gd name="T7" fmla="*/ 37 h 223"/>
                    <a:gd name="T8" fmla="*/ 33 w 124"/>
                    <a:gd name="T9" fmla="*/ 38 h 223"/>
                    <a:gd name="T10" fmla="*/ 29 w 124"/>
                    <a:gd name="T11" fmla="*/ 38 h 223"/>
                    <a:gd name="T12" fmla="*/ 26 w 124"/>
                    <a:gd name="T13" fmla="*/ 38 h 223"/>
                    <a:gd name="T14" fmla="*/ 24 w 124"/>
                    <a:gd name="T15" fmla="*/ 38 h 223"/>
                    <a:gd name="T16" fmla="*/ 36 w 124"/>
                    <a:gd name="T17" fmla="*/ 65 h 223"/>
                    <a:gd name="T18" fmla="*/ 62 w 124"/>
                    <a:gd name="T19" fmla="*/ 97 h 223"/>
                    <a:gd name="T20" fmla="*/ 23 w 124"/>
                    <a:gd name="T21" fmla="*/ 195 h 223"/>
                    <a:gd name="T22" fmla="*/ 66 w 124"/>
                    <a:gd name="T23" fmla="*/ 216 h 223"/>
                    <a:gd name="T24" fmla="*/ 99 w 124"/>
                    <a:gd name="T25" fmla="*/ 109 h 223"/>
                    <a:gd name="T26" fmla="*/ 123 w 124"/>
                    <a:gd name="T27" fmla="*/ 39 h 223"/>
                    <a:gd name="T28" fmla="*/ 66 w 124"/>
                    <a:gd name="T29" fmla="*/ 17 h 2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24" h="223">
                      <a:moveTo>
                        <a:pt x="66" y="17"/>
                      </a:moveTo>
                      <a:cubicBezTo>
                        <a:pt x="65" y="20"/>
                        <a:pt x="63" y="23"/>
                        <a:pt x="60" y="26"/>
                      </a:cubicBezTo>
                      <a:cubicBezTo>
                        <a:pt x="56" y="32"/>
                        <a:pt x="48" y="37"/>
                        <a:pt x="45" y="37"/>
                      </a:cubicBezTo>
                      <a:cubicBezTo>
                        <a:pt x="44" y="38"/>
                        <a:pt x="43" y="37"/>
                        <a:pt x="42" y="37"/>
                      </a:cubicBezTo>
                      <a:cubicBezTo>
                        <a:pt x="40" y="38"/>
                        <a:pt x="37" y="38"/>
                        <a:pt x="33" y="38"/>
                      </a:cubicBezTo>
                      <a:cubicBezTo>
                        <a:pt x="32" y="38"/>
                        <a:pt x="30" y="38"/>
                        <a:pt x="29" y="38"/>
                      </a:cubicBezTo>
                      <a:cubicBezTo>
                        <a:pt x="28" y="38"/>
                        <a:pt x="27" y="38"/>
                        <a:pt x="26" y="38"/>
                      </a:cubicBezTo>
                      <a:cubicBezTo>
                        <a:pt x="25" y="38"/>
                        <a:pt x="25" y="38"/>
                        <a:pt x="24" y="38"/>
                      </a:cubicBezTo>
                      <a:cubicBezTo>
                        <a:pt x="24" y="44"/>
                        <a:pt x="27" y="54"/>
                        <a:pt x="36" y="65"/>
                      </a:cubicBezTo>
                      <a:cubicBezTo>
                        <a:pt x="51" y="84"/>
                        <a:pt x="62" y="97"/>
                        <a:pt x="62" y="97"/>
                      </a:cubicBezTo>
                      <a:cubicBezTo>
                        <a:pt x="62" y="97"/>
                        <a:pt x="46" y="168"/>
                        <a:pt x="23" y="195"/>
                      </a:cubicBezTo>
                      <a:cubicBezTo>
                        <a:pt x="0" y="223"/>
                        <a:pt x="59" y="212"/>
                        <a:pt x="66" y="216"/>
                      </a:cubicBezTo>
                      <a:cubicBezTo>
                        <a:pt x="66" y="216"/>
                        <a:pt x="95" y="148"/>
                        <a:pt x="99" y="109"/>
                      </a:cubicBezTo>
                      <a:cubicBezTo>
                        <a:pt x="99" y="109"/>
                        <a:pt x="122" y="59"/>
                        <a:pt x="123" y="39"/>
                      </a:cubicBezTo>
                      <a:cubicBezTo>
                        <a:pt x="124" y="26"/>
                        <a:pt x="86" y="0"/>
                        <a:pt x="66" y="17"/>
                      </a:cubicBezTo>
                      <a:close/>
                    </a:path>
                  </a:pathLst>
                </a:cu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" name="Freeform 51"/>
                <p:cNvSpPr/>
                <p:nvPr/>
              </p:nvSpPr>
              <p:spPr bwMode="auto">
                <a:xfrm flipH="1">
                  <a:off x="10008121" y="4045953"/>
                  <a:ext cx="180673" cy="185247"/>
                </a:xfrm>
                <a:custGeom>
                  <a:avLst/>
                  <a:gdLst>
                    <a:gd name="T0" fmla="*/ 22 w 99"/>
                    <a:gd name="T1" fmla="*/ 8 h 102"/>
                    <a:gd name="T2" fmla="*/ 1 w 99"/>
                    <a:gd name="T3" fmla="*/ 86 h 102"/>
                    <a:gd name="T4" fmla="*/ 77 w 99"/>
                    <a:gd name="T5" fmla="*/ 97 h 102"/>
                    <a:gd name="T6" fmla="*/ 92 w 99"/>
                    <a:gd name="T7" fmla="*/ 16 h 102"/>
                    <a:gd name="T8" fmla="*/ 22 w 99"/>
                    <a:gd name="T9" fmla="*/ 8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9" h="102">
                      <a:moveTo>
                        <a:pt x="22" y="8"/>
                      </a:moveTo>
                      <a:cubicBezTo>
                        <a:pt x="22" y="8"/>
                        <a:pt x="2" y="70"/>
                        <a:pt x="1" y="86"/>
                      </a:cubicBezTo>
                      <a:cubicBezTo>
                        <a:pt x="0" y="101"/>
                        <a:pt x="70" y="102"/>
                        <a:pt x="77" y="97"/>
                      </a:cubicBezTo>
                      <a:cubicBezTo>
                        <a:pt x="83" y="93"/>
                        <a:pt x="99" y="18"/>
                        <a:pt x="92" y="16"/>
                      </a:cubicBezTo>
                      <a:cubicBezTo>
                        <a:pt x="86" y="14"/>
                        <a:pt x="24" y="0"/>
                        <a:pt x="22" y="8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" name="Freeform 52"/>
                <p:cNvSpPr/>
                <p:nvPr/>
              </p:nvSpPr>
              <p:spPr bwMode="auto">
                <a:xfrm flipH="1">
                  <a:off x="9902919" y="3064067"/>
                  <a:ext cx="256907" cy="1052783"/>
                </a:xfrm>
                <a:custGeom>
                  <a:avLst/>
                  <a:gdLst>
                    <a:gd name="T0" fmla="*/ 0 w 141"/>
                    <a:gd name="T1" fmla="*/ 552 h 578"/>
                    <a:gd name="T2" fmla="*/ 31 w 141"/>
                    <a:gd name="T3" fmla="*/ 570 h 578"/>
                    <a:gd name="T4" fmla="*/ 77 w 141"/>
                    <a:gd name="T5" fmla="*/ 557 h 578"/>
                    <a:gd name="T6" fmla="*/ 141 w 141"/>
                    <a:gd name="T7" fmla="*/ 99 h 578"/>
                    <a:gd name="T8" fmla="*/ 43 w 141"/>
                    <a:gd name="T9" fmla="*/ 31 h 578"/>
                    <a:gd name="T10" fmla="*/ 55 w 141"/>
                    <a:gd name="T11" fmla="*/ 281 h 578"/>
                    <a:gd name="T12" fmla="*/ 0 w 141"/>
                    <a:gd name="T13" fmla="*/ 552 h 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1" h="578">
                      <a:moveTo>
                        <a:pt x="0" y="552"/>
                      </a:moveTo>
                      <a:cubicBezTo>
                        <a:pt x="0" y="552"/>
                        <a:pt x="12" y="562"/>
                        <a:pt x="31" y="570"/>
                      </a:cubicBezTo>
                      <a:cubicBezTo>
                        <a:pt x="51" y="578"/>
                        <a:pt x="77" y="557"/>
                        <a:pt x="77" y="557"/>
                      </a:cubicBezTo>
                      <a:cubicBezTo>
                        <a:pt x="104" y="494"/>
                        <a:pt x="141" y="99"/>
                        <a:pt x="141" y="99"/>
                      </a:cubicBezTo>
                      <a:cubicBezTo>
                        <a:pt x="141" y="99"/>
                        <a:pt x="50" y="0"/>
                        <a:pt x="43" y="31"/>
                      </a:cubicBezTo>
                      <a:cubicBezTo>
                        <a:pt x="35" y="61"/>
                        <a:pt x="67" y="199"/>
                        <a:pt x="55" y="281"/>
                      </a:cubicBezTo>
                      <a:lnTo>
                        <a:pt x="0" y="552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53"/>
                <p:cNvSpPr/>
                <p:nvPr/>
              </p:nvSpPr>
              <p:spPr bwMode="auto">
                <a:xfrm flipH="1">
                  <a:off x="9762649" y="4049003"/>
                  <a:ext cx="309508" cy="189821"/>
                </a:xfrm>
                <a:custGeom>
                  <a:avLst/>
                  <a:gdLst>
                    <a:gd name="T0" fmla="*/ 78 w 170"/>
                    <a:gd name="T1" fmla="*/ 14 h 104"/>
                    <a:gd name="T2" fmla="*/ 109 w 170"/>
                    <a:gd name="T3" fmla="*/ 64 h 104"/>
                    <a:gd name="T4" fmla="*/ 166 w 170"/>
                    <a:gd name="T5" fmla="*/ 67 h 104"/>
                    <a:gd name="T6" fmla="*/ 170 w 170"/>
                    <a:gd name="T7" fmla="*/ 95 h 104"/>
                    <a:gd name="T8" fmla="*/ 84 w 170"/>
                    <a:gd name="T9" fmla="*/ 102 h 104"/>
                    <a:gd name="T10" fmla="*/ 2 w 170"/>
                    <a:gd name="T11" fmla="*/ 95 h 104"/>
                    <a:gd name="T12" fmla="*/ 23 w 170"/>
                    <a:gd name="T13" fmla="*/ 11 h 104"/>
                    <a:gd name="T14" fmla="*/ 78 w 170"/>
                    <a:gd name="T15" fmla="*/ 14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0" h="104">
                      <a:moveTo>
                        <a:pt x="78" y="14"/>
                      </a:moveTo>
                      <a:cubicBezTo>
                        <a:pt x="78" y="14"/>
                        <a:pt x="103" y="60"/>
                        <a:pt x="109" y="64"/>
                      </a:cubicBezTo>
                      <a:cubicBezTo>
                        <a:pt x="116" y="68"/>
                        <a:pt x="162" y="64"/>
                        <a:pt x="166" y="67"/>
                      </a:cubicBezTo>
                      <a:cubicBezTo>
                        <a:pt x="170" y="71"/>
                        <a:pt x="170" y="95"/>
                        <a:pt x="170" y="95"/>
                      </a:cubicBezTo>
                      <a:cubicBezTo>
                        <a:pt x="159" y="98"/>
                        <a:pt x="104" y="102"/>
                        <a:pt x="84" y="102"/>
                      </a:cubicBezTo>
                      <a:cubicBezTo>
                        <a:pt x="65" y="102"/>
                        <a:pt x="14" y="104"/>
                        <a:pt x="2" y="95"/>
                      </a:cubicBezTo>
                      <a:cubicBezTo>
                        <a:pt x="0" y="89"/>
                        <a:pt x="18" y="18"/>
                        <a:pt x="23" y="11"/>
                      </a:cubicBezTo>
                      <a:cubicBezTo>
                        <a:pt x="28" y="3"/>
                        <a:pt x="76" y="0"/>
                        <a:pt x="78" y="14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54"/>
                <p:cNvSpPr/>
                <p:nvPr/>
              </p:nvSpPr>
              <p:spPr bwMode="auto">
                <a:xfrm flipH="1">
                  <a:off x="9736730" y="3058731"/>
                  <a:ext cx="361346" cy="1081752"/>
                </a:xfrm>
                <a:custGeom>
                  <a:avLst/>
                  <a:gdLst>
                    <a:gd name="T0" fmla="*/ 197 w 198"/>
                    <a:gd name="T1" fmla="*/ 15 h 594"/>
                    <a:gd name="T2" fmla="*/ 182 w 198"/>
                    <a:gd name="T3" fmla="*/ 321 h 594"/>
                    <a:gd name="T4" fmla="*/ 116 w 198"/>
                    <a:gd name="T5" fmla="*/ 529 h 594"/>
                    <a:gd name="T6" fmla="*/ 115 w 198"/>
                    <a:gd name="T7" fmla="*/ 548 h 594"/>
                    <a:gd name="T8" fmla="*/ 95 w 198"/>
                    <a:gd name="T9" fmla="*/ 585 h 594"/>
                    <a:gd name="T10" fmla="*/ 28 w 198"/>
                    <a:gd name="T11" fmla="*/ 572 h 594"/>
                    <a:gd name="T12" fmla="*/ 58 w 198"/>
                    <a:gd name="T13" fmla="*/ 447 h 594"/>
                    <a:gd name="T14" fmla="*/ 86 w 198"/>
                    <a:gd name="T15" fmla="*/ 108 h 594"/>
                    <a:gd name="T16" fmla="*/ 12 w 198"/>
                    <a:gd name="T17" fmla="*/ 50 h 594"/>
                    <a:gd name="T18" fmla="*/ 1 w 198"/>
                    <a:gd name="T19" fmla="*/ 3 h 594"/>
                    <a:gd name="T20" fmla="*/ 197 w 198"/>
                    <a:gd name="T21" fmla="*/ 15 h 5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8" h="594">
                      <a:moveTo>
                        <a:pt x="197" y="15"/>
                      </a:moveTo>
                      <a:cubicBezTo>
                        <a:pt x="197" y="15"/>
                        <a:pt x="198" y="265"/>
                        <a:pt x="182" y="321"/>
                      </a:cubicBezTo>
                      <a:cubicBezTo>
                        <a:pt x="165" y="376"/>
                        <a:pt x="120" y="517"/>
                        <a:pt x="116" y="529"/>
                      </a:cubicBezTo>
                      <a:cubicBezTo>
                        <a:pt x="116" y="529"/>
                        <a:pt x="116" y="542"/>
                        <a:pt x="115" y="548"/>
                      </a:cubicBezTo>
                      <a:cubicBezTo>
                        <a:pt x="114" y="555"/>
                        <a:pt x="102" y="580"/>
                        <a:pt x="95" y="585"/>
                      </a:cubicBezTo>
                      <a:cubicBezTo>
                        <a:pt x="88" y="590"/>
                        <a:pt x="38" y="594"/>
                        <a:pt x="28" y="572"/>
                      </a:cubicBezTo>
                      <a:cubicBezTo>
                        <a:pt x="28" y="572"/>
                        <a:pt x="50" y="483"/>
                        <a:pt x="58" y="447"/>
                      </a:cubicBezTo>
                      <a:cubicBezTo>
                        <a:pt x="67" y="411"/>
                        <a:pt x="90" y="189"/>
                        <a:pt x="86" y="108"/>
                      </a:cubicBezTo>
                      <a:cubicBezTo>
                        <a:pt x="86" y="108"/>
                        <a:pt x="20" y="72"/>
                        <a:pt x="12" y="50"/>
                      </a:cubicBezTo>
                      <a:cubicBezTo>
                        <a:pt x="5" y="30"/>
                        <a:pt x="0" y="6"/>
                        <a:pt x="1" y="3"/>
                      </a:cubicBezTo>
                      <a:cubicBezTo>
                        <a:pt x="1" y="0"/>
                        <a:pt x="197" y="15"/>
                        <a:pt x="197" y="15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Freeform 55"/>
                <p:cNvSpPr/>
                <p:nvPr/>
              </p:nvSpPr>
              <p:spPr bwMode="auto">
                <a:xfrm flipH="1">
                  <a:off x="9385294" y="2155365"/>
                  <a:ext cx="883545" cy="1020003"/>
                </a:xfrm>
                <a:custGeom>
                  <a:avLst/>
                  <a:gdLst>
                    <a:gd name="T0" fmla="*/ 78 w 485"/>
                    <a:gd name="T1" fmla="*/ 517 h 560"/>
                    <a:gd name="T2" fmla="*/ 76 w 485"/>
                    <a:gd name="T3" fmla="*/ 306 h 560"/>
                    <a:gd name="T4" fmla="*/ 24 w 485"/>
                    <a:gd name="T5" fmla="*/ 81 h 560"/>
                    <a:gd name="T6" fmla="*/ 67 w 485"/>
                    <a:gd name="T7" fmla="*/ 81 h 560"/>
                    <a:gd name="T8" fmla="*/ 135 w 485"/>
                    <a:gd name="T9" fmla="*/ 85 h 560"/>
                    <a:gd name="T10" fmla="*/ 189 w 485"/>
                    <a:gd name="T11" fmla="*/ 90 h 560"/>
                    <a:gd name="T12" fmla="*/ 314 w 485"/>
                    <a:gd name="T13" fmla="*/ 156 h 560"/>
                    <a:gd name="T14" fmla="*/ 425 w 485"/>
                    <a:gd name="T15" fmla="*/ 16 h 560"/>
                    <a:gd name="T16" fmla="*/ 484 w 485"/>
                    <a:gd name="T17" fmla="*/ 24 h 560"/>
                    <a:gd name="T18" fmla="*/ 387 w 485"/>
                    <a:gd name="T19" fmla="*/ 205 h 560"/>
                    <a:gd name="T20" fmla="*/ 252 w 485"/>
                    <a:gd name="T21" fmla="*/ 213 h 560"/>
                    <a:gd name="T22" fmla="*/ 301 w 485"/>
                    <a:gd name="T23" fmla="*/ 531 h 560"/>
                    <a:gd name="T24" fmla="*/ 78 w 485"/>
                    <a:gd name="T25" fmla="*/ 517 h 5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85" h="560">
                      <a:moveTo>
                        <a:pt x="78" y="517"/>
                      </a:moveTo>
                      <a:cubicBezTo>
                        <a:pt x="78" y="517"/>
                        <a:pt x="102" y="391"/>
                        <a:pt x="76" y="306"/>
                      </a:cubicBezTo>
                      <a:cubicBezTo>
                        <a:pt x="51" y="220"/>
                        <a:pt x="0" y="121"/>
                        <a:pt x="24" y="81"/>
                      </a:cubicBezTo>
                      <a:cubicBezTo>
                        <a:pt x="24" y="81"/>
                        <a:pt x="43" y="76"/>
                        <a:pt x="67" y="81"/>
                      </a:cubicBezTo>
                      <a:cubicBezTo>
                        <a:pt x="91" y="87"/>
                        <a:pt x="135" y="85"/>
                        <a:pt x="135" y="85"/>
                      </a:cubicBezTo>
                      <a:cubicBezTo>
                        <a:pt x="135" y="85"/>
                        <a:pt x="178" y="87"/>
                        <a:pt x="189" y="90"/>
                      </a:cubicBezTo>
                      <a:cubicBezTo>
                        <a:pt x="200" y="92"/>
                        <a:pt x="270" y="149"/>
                        <a:pt x="314" y="156"/>
                      </a:cubicBezTo>
                      <a:cubicBezTo>
                        <a:pt x="357" y="164"/>
                        <a:pt x="416" y="33"/>
                        <a:pt x="425" y="16"/>
                      </a:cubicBezTo>
                      <a:cubicBezTo>
                        <a:pt x="434" y="0"/>
                        <a:pt x="482" y="9"/>
                        <a:pt x="484" y="24"/>
                      </a:cubicBezTo>
                      <a:cubicBezTo>
                        <a:pt x="485" y="40"/>
                        <a:pt x="439" y="179"/>
                        <a:pt x="387" y="205"/>
                      </a:cubicBezTo>
                      <a:cubicBezTo>
                        <a:pt x="336" y="232"/>
                        <a:pt x="252" y="213"/>
                        <a:pt x="252" y="213"/>
                      </a:cubicBezTo>
                      <a:cubicBezTo>
                        <a:pt x="252" y="213"/>
                        <a:pt x="317" y="384"/>
                        <a:pt x="301" y="531"/>
                      </a:cubicBezTo>
                      <a:cubicBezTo>
                        <a:pt x="301" y="531"/>
                        <a:pt x="183" y="560"/>
                        <a:pt x="78" y="517"/>
                      </a:cubicBez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56"/>
                <p:cNvSpPr/>
                <p:nvPr/>
              </p:nvSpPr>
              <p:spPr bwMode="auto">
                <a:xfrm flipH="1">
                  <a:off x="9993636" y="2262854"/>
                  <a:ext cx="200494" cy="83094"/>
                </a:xfrm>
                <a:custGeom>
                  <a:avLst/>
                  <a:gdLst>
                    <a:gd name="T0" fmla="*/ 110 w 110"/>
                    <a:gd name="T1" fmla="*/ 26 h 46"/>
                    <a:gd name="T2" fmla="*/ 101 w 110"/>
                    <a:gd name="T3" fmla="*/ 1 h 46"/>
                    <a:gd name="T4" fmla="*/ 3 w 110"/>
                    <a:gd name="T5" fmla="*/ 1 h 46"/>
                    <a:gd name="T6" fmla="*/ 3 w 110"/>
                    <a:gd name="T7" fmla="*/ 24 h 46"/>
                    <a:gd name="T8" fmla="*/ 110 w 110"/>
                    <a:gd name="T9" fmla="*/ 2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46">
                      <a:moveTo>
                        <a:pt x="110" y="26"/>
                      </a:moveTo>
                      <a:cubicBezTo>
                        <a:pt x="110" y="26"/>
                        <a:pt x="104" y="3"/>
                        <a:pt x="101" y="1"/>
                      </a:cubicBezTo>
                      <a:cubicBezTo>
                        <a:pt x="97" y="0"/>
                        <a:pt x="24" y="10"/>
                        <a:pt x="3" y="1"/>
                      </a:cubicBezTo>
                      <a:cubicBezTo>
                        <a:pt x="3" y="1"/>
                        <a:pt x="0" y="14"/>
                        <a:pt x="3" y="24"/>
                      </a:cubicBezTo>
                      <a:cubicBezTo>
                        <a:pt x="3" y="24"/>
                        <a:pt x="28" y="46"/>
                        <a:pt x="110" y="26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" name="Freeform 57"/>
                <p:cNvSpPr/>
                <p:nvPr/>
              </p:nvSpPr>
              <p:spPr bwMode="auto">
                <a:xfrm flipH="1">
                  <a:off x="9620093" y="1980028"/>
                  <a:ext cx="246234" cy="359059"/>
                </a:xfrm>
                <a:custGeom>
                  <a:avLst/>
                  <a:gdLst>
                    <a:gd name="T0" fmla="*/ 57 w 135"/>
                    <a:gd name="T1" fmla="*/ 11 h 197"/>
                    <a:gd name="T2" fmla="*/ 26 w 135"/>
                    <a:gd name="T3" fmla="*/ 3 h 197"/>
                    <a:gd name="T4" fmla="*/ 36 w 135"/>
                    <a:gd name="T5" fmla="*/ 39 h 197"/>
                    <a:gd name="T6" fmla="*/ 62 w 135"/>
                    <a:gd name="T7" fmla="*/ 71 h 197"/>
                    <a:gd name="T8" fmla="*/ 23 w 135"/>
                    <a:gd name="T9" fmla="*/ 169 h 197"/>
                    <a:gd name="T10" fmla="*/ 66 w 135"/>
                    <a:gd name="T11" fmla="*/ 190 h 197"/>
                    <a:gd name="T12" fmla="*/ 99 w 135"/>
                    <a:gd name="T13" fmla="*/ 83 h 197"/>
                    <a:gd name="T14" fmla="*/ 135 w 135"/>
                    <a:gd name="T15" fmla="*/ 9 h 197"/>
                    <a:gd name="T16" fmla="*/ 57 w 135"/>
                    <a:gd name="T17" fmla="*/ 11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5" h="197">
                      <a:moveTo>
                        <a:pt x="57" y="11"/>
                      </a:moveTo>
                      <a:cubicBezTo>
                        <a:pt x="39" y="12"/>
                        <a:pt x="30" y="0"/>
                        <a:pt x="26" y="3"/>
                      </a:cubicBezTo>
                      <a:cubicBezTo>
                        <a:pt x="22" y="7"/>
                        <a:pt x="22" y="20"/>
                        <a:pt x="36" y="39"/>
                      </a:cubicBezTo>
                      <a:cubicBezTo>
                        <a:pt x="51" y="58"/>
                        <a:pt x="62" y="71"/>
                        <a:pt x="62" y="71"/>
                      </a:cubicBezTo>
                      <a:cubicBezTo>
                        <a:pt x="62" y="71"/>
                        <a:pt x="46" y="142"/>
                        <a:pt x="23" y="169"/>
                      </a:cubicBezTo>
                      <a:cubicBezTo>
                        <a:pt x="0" y="197"/>
                        <a:pt x="59" y="186"/>
                        <a:pt x="66" y="190"/>
                      </a:cubicBezTo>
                      <a:cubicBezTo>
                        <a:pt x="66" y="190"/>
                        <a:pt x="95" y="122"/>
                        <a:pt x="99" y="83"/>
                      </a:cubicBezTo>
                      <a:cubicBezTo>
                        <a:pt x="99" y="83"/>
                        <a:pt x="131" y="21"/>
                        <a:pt x="135" y="9"/>
                      </a:cubicBezTo>
                      <a:cubicBezTo>
                        <a:pt x="109" y="11"/>
                        <a:pt x="83" y="10"/>
                        <a:pt x="57" y="11"/>
                      </a:cubicBezTo>
                      <a:close/>
                    </a:path>
                  </a:pathLst>
                </a:cu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" name="Freeform 58"/>
                <p:cNvSpPr/>
                <p:nvPr/>
              </p:nvSpPr>
              <p:spPr bwMode="auto">
                <a:xfrm flipH="1">
                  <a:off x="9693277" y="2182046"/>
                  <a:ext cx="495517" cy="408611"/>
                </a:xfrm>
                <a:custGeom>
                  <a:avLst/>
                  <a:gdLst>
                    <a:gd name="T0" fmla="*/ 271 w 272"/>
                    <a:gd name="T1" fmla="*/ 24 h 224"/>
                    <a:gd name="T2" fmla="*/ 212 w 272"/>
                    <a:gd name="T3" fmla="*/ 16 h 224"/>
                    <a:gd name="T4" fmla="*/ 100 w 272"/>
                    <a:gd name="T5" fmla="*/ 156 h 224"/>
                    <a:gd name="T6" fmla="*/ 0 w 272"/>
                    <a:gd name="T7" fmla="*/ 104 h 224"/>
                    <a:gd name="T8" fmla="*/ 21 w 272"/>
                    <a:gd name="T9" fmla="*/ 145 h 224"/>
                    <a:gd name="T10" fmla="*/ 55 w 272"/>
                    <a:gd name="T11" fmla="*/ 215 h 224"/>
                    <a:gd name="T12" fmla="*/ 174 w 272"/>
                    <a:gd name="T13" fmla="*/ 205 h 224"/>
                    <a:gd name="T14" fmla="*/ 271 w 272"/>
                    <a:gd name="T15" fmla="*/ 24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72" h="224">
                      <a:moveTo>
                        <a:pt x="271" y="24"/>
                      </a:moveTo>
                      <a:cubicBezTo>
                        <a:pt x="269" y="9"/>
                        <a:pt x="221" y="0"/>
                        <a:pt x="212" y="16"/>
                      </a:cubicBezTo>
                      <a:cubicBezTo>
                        <a:pt x="203" y="32"/>
                        <a:pt x="144" y="163"/>
                        <a:pt x="100" y="156"/>
                      </a:cubicBezTo>
                      <a:cubicBezTo>
                        <a:pt x="70" y="151"/>
                        <a:pt x="27" y="122"/>
                        <a:pt x="0" y="104"/>
                      </a:cubicBezTo>
                      <a:cubicBezTo>
                        <a:pt x="7" y="118"/>
                        <a:pt x="13" y="132"/>
                        <a:pt x="21" y="145"/>
                      </a:cubicBezTo>
                      <a:cubicBezTo>
                        <a:pt x="35" y="168"/>
                        <a:pt x="46" y="191"/>
                        <a:pt x="55" y="215"/>
                      </a:cubicBezTo>
                      <a:cubicBezTo>
                        <a:pt x="82" y="219"/>
                        <a:pt x="137" y="224"/>
                        <a:pt x="174" y="205"/>
                      </a:cubicBezTo>
                      <a:cubicBezTo>
                        <a:pt x="226" y="178"/>
                        <a:pt x="272" y="39"/>
                        <a:pt x="271" y="24"/>
                      </a:cubicBez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" name="Freeform 59"/>
                <p:cNvSpPr/>
                <p:nvPr/>
              </p:nvSpPr>
              <p:spPr bwMode="auto">
                <a:xfrm flipH="1">
                  <a:off x="9858703" y="1683480"/>
                  <a:ext cx="382692" cy="567939"/>
                </a:xfrm>
                <a:custGeom>
                  <a:avLst/>
                  <a:gdLst>
                    <a:gd name="T0" fmla="*/ 153 w 210"/>
                    <a:gd name="T1" fmla="*/ 83 h 312"/>
                    <a:gd name="T2" fmla="*/ 171 w 210"/>
                    <a:gd name="T3" fmla="*/ 176 h 312"/>
                    <a:gd name="T4" fmla="*/ 198 w 210"/>
                    <a:gd name="T5" fmla="*/ 255 h 312"/>
                    <a:gd name="T6" fmla="*/ 74 w 210"/>
                    <a:gd name="T7" fmla="*/ 288 h 312"/>
                    <a:gd name="T8" fmla="*/ 4 w 210"/>
                    <a:gd name="T9" fmla="*/ 114 h 312"/>
                    <a:gd name="T10" fmla="*/ 153 w 210"/>
                    <a:gd name="T11" fmla="*/ 83 h 3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312">
                      <a:moveTo>
                        <a:pt x="153" y="83"/>
                      </a:moveTo>
                      <a:cubicBezTo>
                        <a:pt x="153" y="83"/>
                        <a:pt x="154" y="122"/>
                        <a:pt x="171" y="176"/>
                      </a:cubicBezTo>
                      <a:cubicBezTo>
                        <a:pt x="189" y="232"/>
                        <a:pt x="196" y="243"/>
                        <a:pt x="198" y="255"/>
                      </a:cubicBezTo>
                      <a:cubicBezTo>
                        <a:pt x="210" y="312"/>
                        <a:pt x="103" y="310"/>
                        <a:pt x="74" y="288"/>
                      </a:cubicBezTo>
                      <a:cubicBezTo>
                        <a:pt x="45" y="266"/>
                        <a:pt x="8" y="139"/>
                        <a:pt x="4" y="114"/>
                      </a:cubicBezTo>
                      <a:cubicBezTo>
                        <a:pt x="0" y="88"/>
                        <a:pt x="112" y="0"/>
                        <a:pt x="153" y="83"/>
                      </a:cubicBezTo>
                    </a:path>
                  </a:pathLst>
                </a:cu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" name="Freeform 60"/>
                <p:cNvSpPr/>
                <p:nvPr/>
              </p:nvSpPr>
              <p:spPr bwMode="auto">
                <a:xfrm flipH="1">
                  <a:off x="9842694" y="1617919"/>
                  <a:ext cx="545069" cy="590047"/>
                </a:xfrm>
                <a:custGeom>
                  <a:avLst/>
                  <a:gdLst>
                    <a:gd name="T0" fmla="*/ 136 w 299"/>
                    <a:gd name="T1" fmla="*/ 257 h 324"/>
                    <a:gd name="T2" fmla="*/ 150 w 299"/>
                    <a:gd name="T3" fmla="*/ 185 h 324"/>
                    <a:gd name="T4" fmla="*/ 148 w 299"/>
                    <a:gd name="T5" fmla="*/ 151 h 324"/>
                    <a:gd name="T6" fmla="*/ 177 w 299"/>
                    <a:gd name="T7" fmla="*/ 130 h 324"/>
                    <a:gd name="T8" fmla="*/ 210 w 299"/>
                    <a:gd name="T9" fmla="*/ 126 h 324"/>
                    <a:gd name="T10" fmla="*/ 251 w 299"/>
                    <a:gd name="T11" fmla="*/ 121 h 324"/>
                    <a:gd name="T12" fmla="*/ 243 w 299"/>
                    <a:gd name="T13" fmla="*/ 35 h 324"/>
                    <a:gd name="T14" fmla="*/ 148 w 299"/>
                    <a:gd name="T15" fmla="*/ 17 h 324"/>
                    <a:gd name="T16" fmla="*/ 55 w 299"/>
                    <a:gd name="T17" fmla="*/ 110 h 324"/>
                    <a:gd name="T18" fmla="*/ 52 w 299"/>
                    <a:gd name="T19" fmla="*/ 92 h 324"/>
                    <a:gd name="T20" fmla="*/ 51 w 299"/>
                    <a:gd name="T21" fmla="*/ 110 h 324"/>
                    <a:gd name="T22" fmla="*/ 32 w 299"/>
                    <a:gd name="T23" fmla="*/ 109 h 324"/>
                    <a:gd name="T24" fmla="*/ 47 w 299"/>
                    <a:gd name="T25" fmla="*/ 122 h 324"/>
                    <a:gd name="T26" fmla="*/ 61 w 299"/>
                    <a:gd name="T27" fmla="*/ 245 h 324"/>
                    <a:gd name="T28" fmla="*/ 114 w 299"/>
                    <a:gd name="T29" fmla="*/ 303 h 324"/>
                    <a:gd name="T30" fmla="*/ 130 w 299"/>
                    <a:gd name="T31" fmla="*/ 297 h 324"/>
                    <a:gd name="T32" fmla="*/ 143 w 299"/>
                    <a:gd name="T33" fmla="*/ 311 h 324"/>
                    <a:gd name="T34" fmla="*/ 136 w 299"/>
                    <a:gd name="T35" fmla="*/ 257 h 3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99" h="324">
                      <a:moveTo>
                        <a:pt x="136" y="257"/>
                      </a:moveTo>
                      <a:cubicBezTo>
                        <a:pt x="136" y="257"/>
                        <a:pt x="165" y="238"/>
                        <a:pt x="150" y="185"/>
                      </a:cubicBezTo>
                      <a:cubicBezTo>
                        <a:pt x="145" y="167"/>
                        <a:pt x="148" y="151"/>
                        <a:pt x="148" y="151"/>
                      </a:cubicBezTo>
                      <a:cubicBezTo>
                        <a:pt x="148" y="151"/>
                        <a:pt x="141" y="163"/>
                        <a:pt x="177" y="130"/>
                      </a:cubicBezTo>
                      <a:cubicBezTo>
                        <a:pt x="182" y="124"/>
                        <a:pt x="196" y="125"/>
                        <a:pt x="210" y="126"/>
                      </a:cubicBezTo>
                      <a:cubicBezTo>
                        <a:pt x="225" y="127"/>
                        <a:pt x="242" y="128"/>
                        <a:pt x="251" y="121"/>
                      </a:cubicBezTo>
                      <a:cubicBezTo>
                        <a:pt x="268" y="108"/>
                        <a:pt x="299" y="53"/>
                        <a:pt x="243" y="35"/>
                      </a:cubicBezTo>
                      <a:cubicBezTo>
                        <a:pt x="186" y="16"/>
                        <a:pt x="123" y="0"/>
                        <a:pt x="148" y="17"/>
                      </a:cubicBezTo>
                      <a:cubicBezTo>
                        <a:pt x="245" y="83"/>
                        <a:pt x="89" y="66"/>
                        <a:pt x="55" y="110"/>
                      </a:cubicBezTo>
                      <a:cubicBezTo>
                        <a:pt x="55" y="110"/>
                        <a:pt x="61" y="92"/>
                        <a:pt x="52" y="92"/>
                      </a:cubicBezTo>
                      <a:cubicBezTo>
                        <a:pt x="34" y="92"/>
                        <a:pt x="51" y="110"/>
                        <a:pt x="51" y="110"/>
                      </a:cubicBezTo>
                      <a:cubicBezTo>
                        <a:pt x="51" y="110"/>
                        <a:pt x="39" y="95"/>
                        <a:pt x="32" y="109"/>
                      </a:cubicBezTo>
                      <a:cubicBezTo>
                        <a:pt x="26" y="122"/>
                        <a:pt x="47" y="122"/>
                        <a:pt x="47" y="122"/>
                      </a:cubicBezTo>
                      <a:cubicBezTo>
                        <a:pt x="47" y="122"/>
                        <a:pt x="0" y="183"/>
                        <a:pt x="61" y="245"/>
                      </a:cubicBezTo>
                      <a:cubicBezTo>
                        <a:pt x="61" y="245"/>
                        <a:pt x="112" y="292"/>
                        <a:pt x="114" y="303"/>
                      </a:cubicBezTo>
                      <a:cubicBezTo>
                        <a:pt x="116" y="314"/>
                        <a:pt x="130" y="297"/>
                        <a:pt x="130" y="297"/>
                      </a:cubicBezTo>
                      <a:cubicBezTo>
                        <a:pt x="130" y="297"/>
                        <a:pt x="120" y="324"/>
                        <a:pt x="143" y="311"/>
                      </a:cubicBezTo>
                      <a:cubicBezTo>
                        <a:pt x="183" y="290"/>
                        <a:pt x="136" y="257"/>
                        <a:pt x="136" y="257"/>
                      </a:cubicBezTo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" name="Freeform 61"/>
                <p:cNvSpPr/>
                <p:nvPr/>
              </p:nvSpPr>
              <p:spPr bwMode="auto">
                <a:xfrm flipH="1">
                  <a:off x="10082830" y="2003660"/>
                  <a:ext cx="124260" cy="125785"/>
                </a:xfrm>
                <a:custGeom>
                  <a:avLst/>
                  <a:gdLst>
                    <a:gd name="T0" fmla="*/ 53 w 68"/>
                    <a:gd name="T1" fmla="*/ 14 h 69"/>
                    <a:gd name="T2" fmla="*/ 18 w 68"/>
                    <a:gd name="T3" fmla="*/ 11 h 69"/>
                    <a:gd name="T4" fmla="*/ 61 w 68"/>
                    <a:gd name="T5" fmla="*/ 40 h 69"/>
                    <a:gd name="T6" fmla="*/ 53 w 68"/>
                    <a:gd name="T7" fmla="*/ 14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8" h="69">
                      <a:moveTo>
                        <a:pt x="53" y="14"/>
                      </a:moveTo>
                      <a:cubicBezTo>
                        <a:pt x="53" y="14"/>
                        <a:pt x="36" y="0"/>
                        <a:pt x="18" y="11"/>
                      </a:cubicBezTo>
                      <a:cubicBezTo>
                        <a:pt x="0" y="23"/>
                        <a:pt x="24" y="69"/>
                        <a:pt x="61" y="40"/>
                      </a:cubicBezTo>
                      <a:cubicBezTo>
                        <a:pt x="61" y="40"/>
                        <a:pt x="68" y="33"/>
                        <a:pt x="53" y="14"/>
                      </a:cubicBezTo>
                    </a:path>
                  </a:pathLst>
                </a:cu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" name="Freeform 62"/>
                <p:cNvSpPr/>
                <p:nvPr/>
              </p:nvSpPr>
              <p:spPr bwMode="auto">
                <a:xfrm flipH="1">
                  <a:off x="10172785" y="2024243"/>
                  <a:ext cx="12197" cy="21345"/>
                </a:xfrm>
                <a:custGeom>
                  <a:avLst/>
                  <a:gdLst>
                    <a:gd name="T0" fmla="*/ 7 w 7"/>
                    <a:gd name="T1" fmla="*/ 0 h 12"/>
                    <a:gd name="T2" fmla="*/ 6 w 7"/>
                    <a:gd name="T3" fmla="*/ 0 h 12"/>
                    <a:gd name="T4" fmla="*/ 0 w 7"/>
                    <a:gd name="T5" fmla="*/ 12 h 12"/>
                    <a:gd name="T6" fmla="*/ 6 w 7"/>
                    <a:gd name="T7" fmla="*/ 0 h 12"/>
                    <a:gd name="T8" fmla="*/ 7 w 7"/>
                    <a:gd name="T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2">
                      <a:moveTo>
                        <a:pt x="7" y="0"/>
                      </a:move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3"/>
                        <a:pt x="0" y="7"/>
                        <a:pt x="0" y="12"/>
                      </a:cubicBezTo>
                      <a:cubicBezTo>
                        <a:pt x="0" y="7"/>
                        <a:pt x="2" y="3"/>
                        <a:pt x="6" y="0"/>
                      </a:cubicBezTo>
                      <a:cubicBezTo>
                        <a:pt x="6" y="0"/>
                        <a:pt x="6" y="0"/>
                        <a:pt x="7" y="0"/>
                      </a:cubicBezTo>
                    </a:path>
                  </a:pathLst>
                </a:custGeom>
                <a:solidFill>
                  <a:srgbClr val="583E3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" name="Freeform 63"/>
                <p:cNvSpPr>
                  <a:spLocks noEditPoints="1"/>
                </p:cNvSpPr>
                <p:nvPr/>
              </p:nvSpPr>
              <p:spPr bwMode="auto">
                <a:xfrm flipH="1">
                  <a:off x="10086641" y="2016620"/>
                  <a:ext cx="98341" cy="76233"/>
                </a:xfrm>
                <a:custGeom>
                  <a:avLst/>
                  <a:gdLst>
                    <a:gd name="T0" fmla="*/ 27 w 54"/>
                    <a:gd name="T1" fmla="*/ 34 h 42"/>
                    <a:gd name="T2" fmla="*/ 9 w 54"/>
                    <a:gd name="T3" fmla="*/ 17 h 42"/>
                    <a:gd name="T4" fmla="*/ 37 w 54"/>
                    <a:gd name="T5" fmla="*/ 29 h 42"/>
                    <a:gd name="T6" fmla="*/ 45 w 54"/>
                    <a:gd name="T7" fmla="*/ 29 h 42"/>
                    <a:gd name="T8" fmla="*/ 27 w 54"/>
                    <a:gd name="T9" fmla="*/ 34 h 42"/>
                    <a:gd name="T10" fmla="*/ 20 w 54"/>
                    <a:gd name="T11" fmla="*/ 0 h 42"/>
                    <a:gd name="T12" fmla="*/ 7 w 54"/>
                    <a:gd name="T13" fmla="*/ 4 h 42"/>
                    <a:gd name="T14" fmla="*/ 6 w 54"/>
                    <a:gd name="T15" fmla="*/ 4 h 42"/>
                    <a:gd name="T16" fmla="*/ 0 w 54"/>
                    <a:gd name="T17" fmla="*/ 16 h 42"/>
                    <a:gd name="T18" fmla="*/ 26 w 54"/>
                    <a:gd name="T19" fmla="*/ 42 h 42"/>
                    <a:gd name="T20" fmla="*/ 49 w 54"/>
                    <a:gd name="T21" fmla="*/ 33 h 42"/>
                    <a:gd name="T22" fmla="*/ 47 w 54"/>
                    <a:gd name="T23" fmla="*/ 17 h 42"/>
                    <a:gd name="T24" fmla="*/ 47 w 54"/>
                    <a:gd name="T25" fmla="*/ 17 h 42"/>
                    <a:gd name="T26" fmla="*/ 36 w 54"/>
                    <a:gd name="T27" fmla="*/ 21 h 42"/>
                    <a:gd name="T28" fmla="*/ 28 w 54"/>
                    <a:gd name="T29" fmla="*/ 19 h 42"/>
                    <a:gd name="T30" fmla="*/ 22 w 54"/>
                    <a:gd name="T31" fmla="*/ 3 h 42"/>
                    <a:gd name="T32" fmla="*/ 23 w 54"/>
                    <a:gd name="T33" fmla="*/ 0 h 42"/>
                    <a:gd name="T34" fmla="*/ 20 w 54"/>
                    <a:gd name="T3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4" h="42">
                      <a:moveTo>
                        <a:pt x="27" y="34"/>
                      </a:moveTo>
                      <a:cubicBezTo>
                        <a:pt x="11" y="34"/>
                        <a:pt x="9" y="17"/>
                        <a:pt x="9" y="17"/>
                      </a:cubicBezTo>
                      <a:cubicBezTo>
                        <a:pt x="15" y="27"/>
                        <a:pt x="28" y="29"/>
                        <a:pt x="37" y="29"/>
                      </a:cubicBezTo>
                      <a:cubicBezTo>
                        <a:pt x="41" y="29"/>
                        <a:pt x="45" y="29"/>
                        <a:pt x="45" y="29"/>
                      </a:cubicBezTo>
                      <a:cubicBezTo>
                        <a:pt x="37" y="32"/>
                        <a:pt x="31" y="34"/>
                        <a:pt x="27" y="34"/>
                      </a:cubicBezTo>
                      <a:moveTo>
                        <a:pt x="20" y="0"/>
                      </a:moveTo>
                      <a:cubicBezTo>
                        <a:pt x="16" y="0"/>
                        <a:pt x="11" y="1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2" y="7"/>
                        <a:pt x="0" y="11"/>
                        <a:pt x="0" y="16"/>
                      </a:cubicBezTo>
                      <a:cubicBezTo>
                        <a:pt x="0" y="28"/>
                        <a:pt x="10" y="42"/>
                        <a:pt x="26" y="42"/>
                      </a:cubicBezTo>
                      <a:cubicBezTo>
                        <a:pt x="33" y="42"/>
                        <a:pt x="40" y="40"/>
                        <a:pt x="49" y="33"/>
                      </a:cubicBezTo>
                      <a:cubicBezTo>
                        <a:pt x="49" y="33"/>
                        <a:pt x="54" y="29"/>
                        <a:pt x="47" y="17"/>
                      </a:cubicBezTo>
                      <a:cubicBezTo>
                        <a:pt x="47" y="17"/>
                        <a:pt x="47" y="17"/>
                        <a:pt x="47" y="17"/>
                      </a:cubicBezTo>
                      <a:cubicBezTo>
                        <a:pt x="44" y="20"/>
                        <a:pt x="40" y="21"/>
                        <a:pt x="36" y="21"/>
                      </a:cubicBezTo>
                      <a:cubicBezTo>
                        <a:pt x="33" y="21"/>
                        <a:pt x="30" y="21"/>
                        <a:pt x="28" y="19"/>
                      </a:cubicBezTo>
                      <a:cubicBezTo>
                        <a:pt x="23" y="15"/>
                        <a:pt x="21" y="9"/>
                        <a:pt x="22" y="3"/>
                      </a:cubicBezTo>
                      <a:cubicBezTo>
                        <a:pt x="22" y="2"/>
                        <a:pt x="22" y="1"/>
                        <a:pt x="23" y="0"/>
                      </a:cubicBezTo>
                      <a:cubicBezTo>
                        <a:pt x="22" y="0"/>
                        <a:pt x="21" y="0"/>
                        <a:pt x="20" y="0"/>
                      </a:cubicBezTo>
                    </a:path>
                  </a:pathLst>
                </a:custGeom>
                <a:solidFill>
                  <a:srgbClr val="F6F4E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" name="Freeform 64"/>
                <p:cNvSpPr/>
                <p:nvPr/>
              </p:nvSpPr>
              <p:spPr bwMode="auto">
                <a:xfrm flipH="1">
                  <a:off x="10103413" y="2047875"/>
                  <a:ext cx="65561" cy="30493"/>
                </a:xfrm>
                <a:custGeom>
                  <a:avLst/>
                  <a:gdLst>
                    <a:gd name="T0" fmla="*/ 0 w 36"/>
                    <a:gd name="T1" fmla="*/ 0 h 17"/>
                    <a:gd name="T2" fmla="*/ 18 w 36"/>
                    <a:gd name="T3" fmla="*/ 17 h 17"/>
                    <a:gd name="T4" fmla="*/ 36 w 36"/>
                    <a:gd name="T5" fmla="*/ 12 h 17"/>
                    <a:gd name="T6" fmla="*/ 28 w 36"/>
                    <a:gd name="T7" fmla="*/ 12 h 17"/>
                    <a:gd name="T8" fmla="*/ 0 w 36"/>
                    <a:gd name="T9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7">
                      <a:moveTo>
                        <a:pt x="0" y="0"/>
                      </a:moveTo>
                      <a:cubicBezTo>
                        <a:pt x="0" y="0"/>
                        <a:pt x="2" y="17"/>
                        <a:pt x="18" y="17"/>
                      </a:cubicBezTo>
                      <a:cubicBezTo>
                        <a:pt x="22" y="17"/>
                        <a:pt x="28" y="15"/>
                        <a:pt x="36" y="12"/>
                      </a:cubicBezTo>
                      <a:cubicBezTo>
                        <a:pt x="36" y="12"/>
                        <a:pt x="32" y="12"/>
                        <a:pt x="28" y="12"/>
                      </a:cubicBezTo>
                      <a:cubicBezTo>
                        <a:pt x="19" y="12"/>
                        <a:pt x="6" y="10"/>
                        <a:pt x="0" y="0"/>
                      </a:cubicBezTo>
                    </a:path>
                  </a:pathLst>
                </a:custGeom>
                <a:solidFill>
                  <a:srgbClr val="F2EFD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" name="Freeform 65"/>
                <p:cNvSpPr/>
                <p:nvPr/>
              </p:nvSpPr>
              <p:spPr bwMode="auto">
                <a:xfrm flipH="1">
                  <a:off x="9986775" y="1861866"/>
                  <a:ext cx="90718" cy="99866"/>
                </a:xfrm>
                <a:custGeom>
                  <a:avLst/>
                  <a:gdLst>
                    <a:gd name="T0" fmla="*/ 45 w 50"/>
                    <a:gd name="T1" fmla="*/ 5 h 55"/>
                    <a:gd name="T2" fmla="*/ 44 w 50"/>
                    <a:gd name="T3" fmla="*/ 22 h 55"/>
                    <a:gd name="T4" fmla="*/ 13 w 50"/>
                    <a:gd name="T5" fmla="*/ 38 h 55"/>
                    <a:gd name="T6" fmla="*/ 32 w 50"/>
                    <a:gd name="T7" fmla="*/ 15 h 55"/>
                    <a:gd name="T8" fmla="*/ 45 w 50"/>
                    <a:gd name="T9" fmla="*/ 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0" h="55">
                      <a:moveTo>
                        <a:pt x="45" y="5"/>
                      </a:moveTo>
                      <a:cubicBezTo>
                        <a:pt x="45" y="5"/>
                        <a:pt x="50" y="13"/>
                        <a:pt x="44" y="22"/>
                      </a:cubicBezTo>
                      <a:cubicBezTo>
                        <a:pt x="37" y="31"/>
                        <a:pt x="21" y="21"/>
                        <a:pt x="13" y="38"/>
                      </a:cubicBezTo>
                      <a:cubicBezTo>
                        <a:pt x="4" y="55"/>
                        <a:pt x="0" y="23"/>
                        <a:pt x="32" y="15"/>
                      </a:cubicBezTo>
                      <a:cubicBezTo>
                        <a:pt x="32" y="15"/>
                        <a:pt x="35" y="0"/>
                        <a:pt x="45" y="5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" name="Freeform 66"/>
                <p:cNvSpPr/>
                <p:nvPr/>
              </p:nvSpPr>
              <p:spPr bwMode="auto">
                <a:xfrm flipH="1">
                  <a:off x="9968479" y="1956395"/>
                  <a:ext cx="39641" cy="22108"/>
                </a:xfrm>
                <a:custGeom>
                  <a:avLst/>
                  <a:gdLst>
                    <a:gd name="T0" fmla="*/ 22 w 22"/>
                    <a:gd name="T1" fmla="*/ 0 h 12"/>
                    <a:gd name="T2" fmla="*/ 22 w 22"/>
                    <a:gd name="T3" fmla="*/ 0 h 12"/>
                    <a:gd name="T4" fmla="*/ 22 w 22"/>
                    <a:gd name="T5" fmla="*/ 0 h 12"/>
                    <a:gd name="T6" fmla="*/ 22 w 22"/>
                    <a:gd name="T7" fmla="*/ 0 h 12"/>
                    <a:gd name="T8" fmla="*/ 12 w 22"/>
                    <a:gd name="T9" fmla="*/ 5 h 12"/>
                    <a:gd name="T10" fmla="*/ 0 w 22"/>
                    <a:gd name="T11" fmla="*/ 6 h 12"/>
                    <a:gd name="T12" fmla="*/ 13 w 22"/>
                    <a:gd name="T13" fmla="*/ 7 h 12"/>
                    <a:gd name="T14" fmla="*/ 14 w 22"/>
                    <a:gd name="T15" fmla="*/ 7 h 12"/>
                    <a:gd name="T16" fmla="*/ 13 w 22"/>
                    <a:gd name="T17" fmla="*/ 8 h 12"/>
                    <a:gd name="T18" fmla="*/ 1 w 22"/>
                    <a:gd name="T19" fmla="*/ 10 h 12"/>
                    <a:gd name="T20" fmla="*/ 13 w 22"/>
                    <a:gd name="T21" fmla="*/ 10 h 12"/>
                    <a:gd name="T22" fmla="*/ 21 w 22"/>
                    <a:gd name="T23" fmla="*/ 2 h 12"/>
                    <a:gd name="T24" fmla="*/ 22 w 22"/>
                    <a:gd name="T25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2" h="12">
                      <a:moveTo>
                        <a:pt x="22" y="0"/>
                      </a:move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0" y="2"/>
                        <a:pt x="17" y="4"/>
                        <a:pt x="12" y="5"/>
                      </a:cubicBezTo>
                      <a:cubicBezTo>
                        <a:pt x="6" y="8"/>
                        <a:pt x="0" y="6"/>
                        <a:pt x="0" y="6"/>
                      </a:cubicBezTo>
                      <a:cubicBezTo>
                        <a:pt x="0" y="6"/>
                        <a:pt x="6" y="9"/>
                        <a:pt x="13" y="7"/>
                      </a:cubicBezTo>
                      <a:cubicBezTo>
                        <a:pt x="13" y="7"/>
                        <a:pt x="14" y="7"/>
                        <a:pt x="14" y="7"/>
                      </a:cubicBezTo>
                      <a:cubicBezTo>
                        <a:pt x="14" y="7"/>
                        <a:pt x="13" y="7"/>
                        <a:pt x="13" y="8"/>
                      </a:cubicBezTo>
                      <a:cubicBezTo>
                        <a:pt x="7" y="11"/>
                        <a:pt x="1" y="10"/>
                        <a:pt x="1" y="10"/>
                      </a:cubicBezTo>
                      <a:cubicBezTo>
                        <a:pt x="1" y="10"/>
                        <a:pt x="7" y="12"/>
                        <a:pt x="13" y="10"/>
                      </a:cubicBezTo>
                      <a:cubicBezTo>
                        <a:pt x="17" y="8"/>
                        <a:pt x="20" y="4"/>
                        <a:pt x="21" y="2"/>
                      </a:cubicBezTo>
                      <a:cubicBezTo>
                        <a:pt x="22" y="0"/>
                        <a:pt x="22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5C708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" name="Freeform 67"/>
                <p:cNvSpPr/>
                <p:nvPr/>
              </p:nvSpPr>
              <p:spPr bwMode="auto">
                <a:xfrm flipH="1">
                  <a:off x="9930363" y="2078369"/>
                  <a:ext cx="41928" cy="22108"/>
                </a:xfrm>
                <a:custGeom>
                  <a:avLst/>
                  <a:gdLst>
                    <a:gd name="T0" fmla="*/ 0 w 23"/>
                    <a:gd name="T1" fmla="*/ 0 h 12"/>
                    <a:gd name="T2" fmla="*/ 4 w 23"/>
                    <a:gd name="T3" fmla="*/ 3 h 12"/>
                    <a:gd name="T4" fmla="*/ 7 w 23"/>
                    <a:gd name="T5" fmla="*/ 6 h 12"/>
                    <a:gd name="T6" fmla="*/ 9 w 23"/>
                    <a:gd name="T7" fmla="*/ 7 h 12"/>
                    <a:gd name="T8" fmla="*/ 12 w 23"/>
                    <a:gd name="T9" fmla="*/ 7 h 12"/>
                    <a:gd name="T10" fmla="*/ 14 w 23"/>
                    <a:gd name="T11" fmla="*/ 8 h 12"/>
                    <a:gd name="T12" fmla="*/ 15 w 23"/>
                    <a:gd name="T13" fmla="*/ 8 h 12"/>
                    <a:gd name="T14" fmla="*/ 16 w 23"/>
                    <a:gd name="T15" fmla="*/ 8 h 12"/>
                    <a:gd name="T16" fmla="*/ 18 w 23"/>
                    <a:gd name="T17" fmla="*/ 7 h 12"/>
                    <a:gd name="T18" fmla="*/ 20 w 23"/>
                    <a:gd name="T19" fmla="*/ 6 h 12"/>
                    <a:gd name="T20" fmla="*/ 21 w 23"/>
                    <a:gd name="T21" fmla="*/ 6 h 12"/>
                    <a:gd name="T22" fmla="*/ 22 w 23"/>
                    <a:gd name="T23" fmla="*/ 5 h 12"/>
                    <a:gd name="T24" fmla="*/ 23 w 23"/>
                    <a:gd name="T25" fmla="*/ 4 h 12"/>
                    <a:gd name="T26" fmla="*/ 23 w 23"/>
                    <a:gd name="T27" fmla="*/ 5 h 12"/>
                    <a:gd name="T28" fmla="*/ 21 w 23"/>
                    <a:gd name="T29" fmla="*/ 8 h 12"/>
                    <a:gd name="T30" fmla="*/ 19 w 23"/>
                    <a:gd name="T31" fmla="*/ 10 h 12"/>
                    <a:gd name="T32" fmla="*/ 17 w 23"/>
                    <a:gd name="T33" fmla="*/ 11 h 12"/>
                    <a:gd name="T34" fmla="*/ 15 w 23"/>
                    <a:gd name="T35" fmla="*/ 12 h 12"/>
                    <a:gd name="T36" fmla="*/ 14 w 23"/>
                    <a:gd name="T37" fmla="*/ 12 h 12"/>
                    <a:gd name="T38" fmla="*/ 10 w 23"/>
                    <a:gd name="T39" fmla="*/ 11 h 12"/>
                    <a:gd name="T40" fmla="*/ 8 w 23"/>
                    <a:gd name="T41" fmla="*/ 10 h 12"/>
                    <a:gd name="T42" fmla="*/ 5 w 23"/>
                    <a:gd name="T43" fmla="*/ 8 h 12"/>
                    <a:gd name="T44" fmla="*/ 3 w 23"/>
                    <a:gd name="T45" fmla="*/ 7 h 12"/>
                    <a:gd name="T46" fmla="*/ 2 w 23"/>
                    <a:gd name="T47" fmla="*/ 5 h 12"/>
                    <a:gd name="T48" fmla="*/ 0 w 23"/>
                    <a:gd name="T4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3" h="12">
                      <a:moveTo>
                        <a:pt x="0" y="0"/>
                      </a:moveTo>
                      <a:cubicBezTo>
                        <a:pt x="0" y="0"/>
                        <a:pt x="2" y="2"/>
                        <a:pt x="4" y="3"/>
                      </a:cubicBezTo>
                      <a:cubicBezTo>
                        <a:pt x="5" y="4"/>
                        <a:pt x="6" y="5"/>
                        <a:pt x="7" y="6"/>
                      </a:cubicBezTo>
                      <a:cubicBezTo>
                        <a:pt x="8" y="6"/>
                        <a:pt x="9" y="6"/>
                        <a:pt x="9" y="7"/>
                      </a:cubicBezTo>
                      <a:cubicBezTo>
                        <a:pt x="10" y="7"/>
                        <a:pt x="11" y="7"/>
                        <a:pt x="12" y="7"/>
                      </a:cubicBezTo>
                      <a:cubicBezTo>
                        <a:pt x="12" y="7"/>
                        <a:pt x="13" y="8"/>
                        <a:pt x="14" y="8"/>
                      </a:cubicBezTo>
                      <a:cubicBezTo>
                        <a:pt x="15" y="8"/>
                        <a:pt x="15" y="8"/>
                        <a:pt x="15" y="8"/>
                      </a:cubicBezTo>
                      <a:cubicBezTo>
                        <a:pt x="16" y="8"/>
                        <a:pt x="16" y="8"/>
                        <a:pt x="16" y="8"/>
                      </a:cubicBezTo>
                      <a:cubicBezTo>
                        <a:pt x="16" y="8"/>
                        <a:pt x="17" y="7"/>
                        <a:pt x="18" y="7"/>
                      </a:cubicBezTo>
                      <a:cubicBezTo>
                        <a:pt x="18" y="7"/>
                        <a:pt x="19" y="7"/>
                        <a:pt x="20" y="6"/>
                      </a:cubicBezTo>
                      <a:cubicBezTo>
                        <a:pt x="20" y="6"/>
                        <a:pt x="21" y="6"/>
                        <a:pt x="21" y="6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23" y="5"/>
                        <a:pt x="23" y="5"/>
                      </a:cubicBezTo>
                      <a:cubicBezTo>
                        <a:pt x="23" y="6"/>
                        <a:pt x="22" y="7"/>
                        <a:pt x="21" y="8"/>
                      </a:cubicBezTo>
                      <a:cubicBezTo>
                        <a:pt x="20" y="9"/>
                        <a:pt x="20" y="9"/>
                        <a:pt x="19" y="10"/>
                      </a:cubicBezTo>
                      <a:cubicBezTo>
                        <a:pt x="18" y="10"/>
                        <a:pt x="18" y="11"/>
                        <a:pt x="17" y="11"/>
                      </a:cubicBezTo>
                      <a:cubicBezTo>
                        <a:pt x="16" y="11"/>
                        <a:pt x="16" y="11"/>
                        <a:pt x="15" y="12"/>
                      </a:cubicBezTo>
                      <a:cubicBezTo>
                        <a:pt x="15" y="12"/>
                        <a:pt x="14" y="12"/>
                        <a:pt x="14" y="12"/>
                      </a:cubicBezTo>
                      <a:cubicBezTo>
                        <a:pt x="13" y="12"/>
                        <a:pt x="12" y="11"/>
                        <a:pt x="10" y="11"/>
                      </a:cubicBezTo>
                      <a:cubicBezTo>
                        <a:pt x="10" y="11"/>
                        <a:pt x="8" y="11"/>
                        <a:pt x="8" y="10"/>
                      </a:cubicBezTo>
                      <a:cubicBezTo>
                        <a:pt x="7" y="10"/>
                        <a:pt x="6" y="9"/>
                        <a:pt x="5" y="8"/>
                      </a:cubicBezTo>
                      <a:cubicBezTo>
                        <a:pt x="5" y="8"/>
                        <a:pt x="4" y="7"/>
                        <a:pt x="3" y="7"/>
                      </a:cubicBezTo>
                      <a:cubicBezTo>
                        <a:pt x="3" y="6"/>
                        <a:pt x="2" y="5"/>
                        <a:pt x="2" y="5"/>
                      </a:cubicBezTo>
                      <a:cubicBezTo>
                        <a:pt x="0" y="2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B8AAA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" name="Freeform 68"/>
                <p:cNvSpPr/>
                <p:nvPr/>
              </p:nvSpPr>
              <p:spPr bwMode="auto">
                <a:xfrm flipH="1">
                  <a:off x="10063009" y="1945723"/>
                  <a:ext cx="69372" cy="109014"/>
                </a:xfrm>
                <a:custGeom>
                  <a:avLst/>
                  <a:gdLst>
                    <a:gd name="T0" fmla="*/ 4 w 38"/>
                    <a:gd name="T1" fmla="*/ 0 h 60"/>
                    <a:gd name="T2" fmla="*/ 36 w 38"/>
                    <a:gd name="T3" fmla="*/ 51 h 60"/>
                    <a:gd name="T4" fmla="*/ 29 w 38"/>
                    <a:gd name="T5" fmla="*/ 58 h 60"/>
                    <a:gd name="T6" fmla="*/ 2 w 38"/>
                    <a:gd name="T7" fmla="*/ 33 h 60"/>
                    <a:gd name="T8" fmla="*/ 4 w 38"/>
                    <a:gd name="T9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" h="60">
                      <a:moveTo>
                        <a:pt x="4" y="0"/>
                      </a:moveTo>
                      <a:cubicBezTo>
                        <a:pt x="4" y="0"/>
                        <a:pt x="26" y="26"/>
                        <a:pt x="36" y="51"/>
                      </a:cubicBezTo>
                      <a:cubicBezTo>
                        <a:pt x="38" y="56"/>
                        <a:pt x="33" y="60"/>
                        <a:pt x="29" y="58"/>
                      </a:cubicBezTo>
                      <a:cubicBezTo>
                        <a:pt x="18" y="52"/>
                        <a:pt x="0" y="41"/>
                        <a:pt x="2" y="33"/>
                      </a:cubicBezTo>
                      <a:cubicBezTo>
                        <a:pt x="3" y="29"/>
                        <a:pt x="4" y="0"/>
                        <a:pt x="4" y="0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" name="Freeform 69"/>
                <p:cNvSpPr/>
                <p:nvPr/>
              </p:nvSpPr>
              <p:spPr bwMode="auto">
                <a:xfrm flipH="1">
                  <a:off x="9864802" y="1967830"/>
                  <a:ext cx="72422" cy="67085"/>
                </a:xfrm>
                <a:custGeom>
                  <a:avLst/>
                  <a:gdLst>
                    <a:gd name="T0" fmla="*/ 0 w 40"/>
                    <a:gd name="T1" fmla="*/ 11 h 37"/>
                    <a:gd name="T2" fmla="*/ 7 w 40"/>
                    <a:gd name="T3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40" h="37">
                      <a:moveTo>
                        <a:pt x="0" y="11"/>
                      </a:moveTo>
                      <a:cubicBezTo>
                        <a:pt x="7" y="0"/>
                        <a:pt x="40" y="21"/>
                        <a:pt x="7" y="37"/>
                      </a:cubicBezTo>
                    </a:path>
                  </a:pathLst>
                </a:cu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" name="Freeform 70"/>
                <p:cNvSpPr/>
                <p:nvPr/>
              </p:nvSpPr>
              <p:spPr bwMode="auto">
                <a:xfrm flipH="1">
                  <a:off x="9941035" y="2340612"/>
                  <a:ext cx="76233" cy="125785"/>
                </a:xfrm>
                <a:custGeom>
                  <a:avLst/>
                  <a:gdLst>
                    <a:gd name="T0" fmla="*/ 42 w 42"/>
                    <a:gd name="T1" fmla="*/ 0 h 69"/>
                    <a:gd name="T2" fmla="*/ 28 w 42"/>
                    <a:gd name="T3" fmla="*/ 6 h 69"/>
                    <a:gd name="T4" fmla="*/ 15 w 42"/>
                    <a:gd name="T5" fmla="*/ 16 h 69"/>
                    <a:gd name="T6" fmla="*/ 9 w 42"/>
                    <a:gd name="T7" fmla="*/ 22 h 69"/>
                    <a:gd name="T8" fmla="*/ 4 w 42"/>
                    <a:gd name="T9" fmla="*/ 31 h 69"/>
                    <a:gd name="T10" fmla="*/ 1 w 42"/>
                    <a:gd name="T11" fmla="*/ 40 h 69"/>
                    <a:gd name="T12" fmla="*/ 0 w 42"/>
                    <a:gd name="T13" fmla="*/ 49 h 69"/>
                    <a:gd name="T14" fmla="*/ 1 w 42"/>
                    <a:gd name="T15" fmla="*/ 58 h 69"/>
                    <a:gd name="T16" fmla="*/ 3 w 42"/>
                    <a:gd name="T17" fmla="*/ 65 h 69"/>
                    <a:gd name="T18" fmla="*/ 4 w 42"/>
                    <a:gd name="T19" fmla="*/ 68 h 69"/>
                    <a:gd name="T20" fmla="*/ 6 w 42"/>
                    <a:gd name="T21" fmla="*/ 69 h 69"/>
                    <a:gd name="T22" fmla="*/ 7 w 42"/>
                    <a:gd name="T23" fmla="*/ 69 h 69"/>
                    <a:gd name="T24" fmla="*/ 5 w 42"/>
                    <a:gd name="T25" fmla="*/ 64 h 69"/>
                    <a:gd name="T26" fmla="*/ 4 w 42"/>
                    <a:gd name="T27" fmla="*/ 57 h 69"/>
                    <a:gd name="T28" fmla="*/ 4 w 42"/>
                    <a:gd name="T29" fmla="*/ 49 h 69"/>
                    <a:gd name="T30" fmla="*/ 5 w 42"/>
                    <a:gd name="T31" fmla="*/ 41 h 69"/>
                    <a:gd name="T32" fmla="*/ 8 w 42"/>
                    <a:gd name="T33" fmla="*/ 32 h 69"/>
                    <a:gd name="T34" fmla="*/ 29 w 42"/>
                    <a:gd name="T35" fmla="*/ 8 h 69"/>
                    <a:gd name="T36" fmla="*/ 38 w 42"/>
                    <a:gd name="T37" fmla="*/ 2 h 69"/>
                    <a:gd name="T38" fmla="*/ 42 w 42"/>
                    <a:gd name="T39" fmla="*/ 0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42" h="69">
                      <a:moveTo>
                        <a:pt x="42" y="0"/>
                      </a:moveTo>
                      <a:cubicBezTo>
                        <a:pt x="42" y="0"/>
                        <a:pt x="36" y="1"/>
                        <a:pt x="28" y="6"/>
                      </a:cubicBezTo>
                      <a:cubicBezTo>
                        <a:pt x="24" y="8"/>
                        <a:pt x="19" y="11"/>
                        <a:pt x="15" y="16"/>
                      </a:cubicBezTo>
                      <a:cubicBezTo>
                        <a:pt x="13" y="18"/>
                        <a:pt x="11" y="20"/>
                        <a:pt x="9" y="22"/>
                      </a:cubicBezTo>
                      <a:cubicBezTo>
                        <a:pt x="7" y="25"/>
                        <a:pt x="5" y="28"/>
                        <a:pt x="4" y="31"/>
                      </a:cubicBezTo>
                      <a:cubicBezTo>
                        <a:pt x="3" y="34"/>
                        <a:pt x="2" y="37"/>
                        <a:pt x="1" y="40"/>
                      </a:cubicBezTo>
                      <a:cubicBezTo>
                        <a:pt x="0" y="43"/>
                        <a:pt x="0" y="46"/>
                        <a:pt x="0" y="49"/>
                      </a:cubicBezTo>
                      <a:cubicBezTo>
                        <a:pt x="0" y="52"/>
                        <a:pt x="1" y="55"/>
                        <a:pt x="1" y="58"/>
                      </a:cubicBezTo>
                      <a:cubicBezTo>
                        <a:pt x="2" y="60"/>
                        <a:pt x="2" y="63"/>
                        <a:pt x="3" y="65"/>
                      </a:cubicBezTo>
                      <a:cubicBezTo>
                        <a:pt x="4" y="66"/>
                        <a:pt x="4" y="67"/>
                        <a:pt x="4" y="68"/>
                      </a:cubicBezTo>
                      <a:cubicBezTo>
                        <a:pt x="5" y="69"/>
                        <a:pt x="6" y="69"/>
                        <a:pt x="6" y="69"/>
                      </a:cubicBezTo>
                      <a:cubicBezTo>
                        <a:pt x="6" y="69"/>
                        <a:pt x="6" y="69"/>
                        <a:pt x="7" y="69"/>
                      </a:cubicBezTo>
                      <a:cubicBezTo>
                        <a:pt x="6" y="67"/>
                        <a:pt x="6" y="66"/>
                        <a:pt x="5" y="64"/>
                      </a:cubicBezTo>
                      <a:cubicBezTo>
                        <a:pt x="5" y="62"/>
                        <a:pt x="4" y="60"/>
                        <a:pt x="4" y="57"/>
                      </a:cubicBezTo>
                      <a:cubicBezTo>
                        <a:pt x="4" y="55"/>
                        <a:pt x="4" y="52"/>
                        <a:pt x="4" y="49"/>
                      </a:cubicBezTo>
                      <a:cubicBezTo>
                        <a:pt x="4" y="46"/>
                        <a:pt x="4" y="44"/>
                        <a:pt x="5" y="41"/>
                      </a:cubicBezTo>
                      <a:cubicBezTo>
                        <a:pt x="5" y="38"/>
                        <a:pt x="7" y="35"/>
                        <a:pt x="8" y="32"/>
                      </a:cubicBezTo>
                      <a:cubicBezTo>
                        <a:pt x="12" y="22"/>
                        <a:pt x="22" y="13"/>
                        <a:pt x="29" y="8"/>
                      </a:cubicBezTo>
                      <a:cubicBezTo>
                        <a:pt x="33" y="5"/>
                        <a:pt x="36" y="3"/>
                        <a:pt x="38" y="2"/>
                      </a:cubicBezTo>
                      <a:cubicBezTo>
                        <a:pt x="41" y="1"/>
                        <a:pt x="42" y="0"/>
                        <a:pt x="42" y="0"/>
                      </a:cubicBezTo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" name="Freeform 71"/>
                <p:cNvSpPr/>
                <p:nvPr/>
              </p:nvSpPr>
              <p:spPr bwMode="auto">
                <a:xfrm flipH="1">
                  <a:off x="9998973" y="2464872"/>
                  <a:ext cx="11435" cy="19821"/>
                </a:xfrm>
                <a:custGeom>
                  <a:avLst/>
                  <a:gdLst>
                    <a:gd name="T0" fmla="*/ 0 w 6"/>
                    <a:gd name="T1" fmla="*/ 0 h 11"/>
                    <a:gd name="T2" fmla="*/ 2 w 6"/>
                    <a:gd name="T3" fmla="*/ 3 h 11"/>
                    <a:gd name="T4" fmla="*/ 4 w 6"/>
                    <a:gd name="T5" fmla="*/ 7 h 11"/>
                    <a:gd name="T6" fmla="*/ 6 w 6"/>
                    <a:gd name="T7" fmla="*/ 11 h 11"/>
                    <a:gd name="T8" fmla="*/ 4 w 6"/>
                    <a:gd name="T9" fmla="*/ 7 h 11"/>
                    <a:gd name="T10" fmla="*/ 3 w 6"/>
                    <a:gd name="T11" fmla="*/ 1 h 11"/>
                    <a:gd name="T12" fmla="*/ 2 w 6"/>
                    <a:gd name="T13" fmla="*/ 1 h 11"/>
                    <a:gd name="T14" fmla="*/ 0 w 6"/>
                    <a:gd name="T1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11">
                      <a:moveTo>
                        <a:pt x="0" y="0"/>
                      </a:moveTo>
                      <a:cubicBezTo>
                        <a:pt x="1" y="1"/>
                        <a:pt x="1" y="2"/>
                        <a:pt x="2" y="3"/>
                      </a:cubicBezTo>
                      <a:cubicBezTo>
                        <a:pt x="2" y="5"/>
                        <a:pt x="3" y="6"/>
                        <a:pt x="4" y="7"/>
                      </a:cubicBezTo>
                      <a:cubicBezTo>
                        <a:pt x="5" y="10"/>
                        <a:pt x="6" y="11"/>
                        <a:pt x="6" y="11"/>
                      </a:cubicBezTo>
                      <a:cubicBezTo>
                        <a:pt x="6" y="11"/>
                        <a:pt x="5" y="10"/>
                        <a:pt x="4" y="7"/>
                      </a:cubicBezTo>
                      <a:cubicBezTo>
                        <a:pt x="4" y="5"/>
                        <a:pt x="3" y="3"/>
                        <a:pt x="3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1" y="1"/>
                        <a:pt x="0" y="0"/>
                      </a:cubicBezTo>
                    </a:path>
                  </a:pathLst>
                </a:custGeom>
                <a:solidFill>
                  <a:srgbClr val="A14856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" name="Freeform 72"/>
                <p:cNvSpPr/>
                <p:nvPr/>
              </p:nvSpPr>
              <p:spPr bwMode="auto">
                <a:xfrm flipH="1">
                  <a:off x="9338029" y="1877875"/>
                  <a:ext cx="158566" cy="158566"/>
                </a:xfrm>
                <a:custGeom>
                  <a:avLst/>
                  <a:gdLst>
                    <a:gd name="T0" fmla="*/ 87 w 87"/>
                    <a:gd name="T1" fmla="*/ 63 h 87"/>
                    <a:gd name="T2" fmla="*/ 81 w 87"/>
                    <a:gd name="T3" fmla="*/ 16 h 87"/>
                    <a:gd name="T4" fmla="*/ 2 w 87"/>
                    <a:gd name="T5" fmla="*/ 22 h 87"/>
                    <a:gd name="T6" fmla="*/ 3 w 87"/>
                    <a:gd name="T7" fmla="*/ 73 h 87"/>
                    <a:gd name="T8" fmla="*/ 64 w 87"/>
                    <a:gd name="T9" fmla="*/ 87 h 87"/>
                    <a:gd name="T10" fmla="*/ 87 w 87"/>
                    <a:gd name="T11" fmla="*/ 63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7" h="87">
                      <a:moveTo>
                        <a:pt x="87" y="63"/>
                      </a:moveTo>
                      <a:cubicBezTo>
                        <a:pt x="86" y="51"/>
                        <a:pt x="85" y="36"/>
                        <a:pt x="81" y="16"/>
                      </a:cubicBezTo>
                      <a:cubicBezTo>
                        <a:pt x="77" y="0"/>
                        <a:pt x="11" y="9"/>
                        <a:pt x="2" y="22"/>
                      </a:cubicBezTo>
                      <a:cubicBezTo>
                        <a:pt x="2" y="22"/>
                        <a:pt x="9" y="61"/>
                        <a:pt x="3" y="73"/>
                      </a:cubicBezTo>
                      <a:cubicBezTo>
                        <a:pt x="0" y="81"/>
                        <a:pt x="38" y="85"/>
                        <a:pt x="64" y="87"/>
                      </a:cubicBezTo>
                      <a:cubicBezTo>
                        <a:pt x="66" y="75"/>
                        <a:pt x="74" y="65"/>
                        <a:pt x="87" y="63"/>
                      </a:cubicBezTo>
                      <a:close/>
                    </a:path>
                  </a:pathLst>
                </a:cu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" name="Oval 77"/>
                <p:cNvSpPr>
                  <a:spLocks noChangeArrowheads="1"/>
                </p:cNvSpPr>
                <p:nvPr/>
              </p:nvSpPr>
              <p:spPr bwMode="auto">
                <a:xfrm flipH="1">
                  <a:off x="9452379" y="1881687"/>
                  <a:ext cx="38879" cy="70897"/>
                </a:xfrm>
                <a:prstGeom prst="ellipse">
                  <a:avLst/>
                </a:pr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" name="Oval 78"/>
                <p:cNvSpPr>
                  <a:spLocks noChangeArrowheads="1"/>
                </p:cNvSpPr>
                <p:nvPr/>
              </p:nvSpPr>
              <p:spPr bwMode="auto">
                <a:xfrm flipH="1">
                  <a:off x="9421886" y="1877875"/>
                  <a:ext cx="38117" cy="69372"/>
                </a:xfrm>
                <a:prstGeom prst="ellipse">
                  <a:avLst/>
                </a:pr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" name="Oval 79"/>
                <p:cNvSpPr>
                  <a:spLocks noChangeArrowheads="1"/>
                </p:cNvSpPr>
                <p:nvPr/>
              </p:nvSpPr>
              <p:spPr bwMode="auto">
                <a:xfrm flipH="1">
                  <a:off x="9385294" y="1872539"/>
                  <a:ext cx="38117" cy="70897"/>
                </a:xfrm>
                <a:prstGeom prst="ellipse">
                  <a:avLst/>
                </a:pr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" name="Oval 80"/>
                <p:cNvSpPr>
                  <a:spLocks noChangeArrowheads="1"/>
                </p:cNvSpPr>
                <p:nvPr/>
              </p:nvSpPr>
              <p:spPr bwMode="auto">
                <a:xfrm flipH="1">
                  <a:off x="9348702" y="1872539"/>
                  <a:ext cx="38117" cy="70897"/>
                </a:xfrm>
                <a:prstGeom prst="ellipse">
                  <a:avLst/>
                </a:prstGeom>
                <a:solidFill>
                  <a:srgbClr val="F8F7E8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" name="Freeform 81"/>
                <p:cNvSpPr>
                  <a:spLocks noEditPoints="1"/>
                </p:cNvSpPr>
                <p:nvPr/>
              </p:nvSpPr>
              <p:spPr bwMode="auto">
                <a:xfrm flipH="1">
                  <a:off x="10030228" y="2641734"/>
                  <a:ext cx="70897" cy="393364"/>
                </a:xfrm>
                <a:custGeom>
                  <a:avLst/>
                  <a:gdLst>
                    <a:gd name="T0" fmla="*/ 0 w 39"/>
                    <a:gd name="T1" fmla="*/ 0 h 216"/>
                    <a:gd name="T2" fmla="*/ 1 w 39"/>
                    <a:gd name="T3" fmla="*/ 2 h 216"/>
                    <a:gd name="T4" fmla="*/ 3 w 39"/>
                    <a:gd name="T5" fmla="*/ 9 h 216"/>
                    <a:gd name="T6" fmla="*/ 10 w 39"/>
                    <a:gd name="T7" fmla="*/ 33 h 216"/>
                    <a:gd name="T8" fmla="*/ 19 w 39"/>
                    <a:gd name="T9" fmla="*/ 68 h 216"/>
                    <a:gd name="T10" fmla="*/ 28 w 39"/>
                    <a:gd name="T11" fmla="*/ 107 h 216"/>
                    <a:gd name="T12" fmla="*/ 35 w 39"/>
                    <a:gd name="T13" fmla="*/ 148 h 216"/>
                    <a:gd name="T14" fmla="*/ 36 w 39"/>
                    <a:gd name="T15" fmla="*/ 183 h 216"/>
                    <a:gd name="T16" fmla="*/ 31 w 39"/>
                    <a:gd name="T17" fmla="*/ 207 h 216"/>
                    <a:gd name="T18" fmla="*/ 27 w 39"/>
                    <a:gd name="T19" fmla="*/ 214 h 216"/>
                    <a:gd name="T20" fmla="*/ 26 w 39"/>
                    <a:gd name="T21" fmla="*/ 216 h 216"/>
                    <a:gd name="T22" fmla="*/ 27 w 39"/>
                    <a:gd name="T23" fmla="*/ 214 h 216"/>
                    <a:gd name="T24" fmla="*/ 31 w 39"/>
                    <a:gd name="T25" fmla="*/ 208 h 216"/>
                    <a:gd name="T26" fmla="*/ 38 w 39"/>
                    <a:gd name="T27" fmla="*/ 183 h 216"/>
                    <a:gd name="T28" fmla="*/ 38 w 39"/>
                    <a:gd name="T29" fmla="*/ 147 h 216"/>
                    <a:gd name="T30" fmla="*/ 32 w 39"/>
                    <a:gd name="T31" fmla="*/ 107 h 216"/>
                    <a:gd name="T32" fmla="*/ 23 w 39"/>
                    <a:gd name="T33" fmla="*/ 67 h 216"/>
                    <a:gd name="T34" fmla="*/ 12 w 39"/>
                    <a:gd name="T35" fmla="*/ 32 h 216"/>
                    <a:gd name="T36" fmla="*/ 4 w 39"/>
                    <a:gd name="T37" fmla="*/ 9 h 216"/>
                    <a:gd name="T38" fmla="*/ 1 w 39"/>
                    <a:gd name="T39" fmla="*/ 2 h 216"/>
                    <a:gd name="T40" fmla="*/ 0 w 39"/>
                    <a:gd name="T41" fmla="*/ 0 h 216"/>
                    <a:gd name="T42" fmla="*/ 0 w 39"/>
                    <a:gd name="T43" fmla="*/ 0 h 216"/>
                    <a:gd name="T44" fmla="*/ 0 w 39"/>
                    <a:gd name="T45" fmla="*/ 0 h 216"/>
                    <a:gd name="T46" fmla="*/ 0 w 39"/>
                    <a:gd name="T47" fmla="*/ 0 h 216"/>
                    <a:gd name="T48" fmla="*/ 0 w 39"/>
                    <a:gd name="T49" fmla="*/ 0 h 216"/>
                    <a:gd name="T50" fmla="*/ 0 w 39"/>
                    <a:gd name="T51" fmla="*/ 0 h 216"/>
                    <a:gd name="T52" fmla="*/ 0 w 39"/>
                    <a:gd name="T53" fmla="*/ 0 h 216"/>
                    <a:gd name="T54" fmla="*/ 0 w 39"/>
                    <a:gd name="T55" fmla="*/ 0 h 216"/>
                    <a:gd name="T56" fmla="*/ 0 w 39"/>
                    <a:gd name="T57" fmla="*/ 0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9" h="216">
                      <a:moveTo>
                        <a:pt x="0" y="0"/>
                      </a:moveTo>
                      <a:cubicBezTo>
                        <a:pt x="0" y="0"/>
                        <a:pt x="1" y="1"/>
                        <a:pt x="1" y="2"/>
                      </a:cubicBezTo>
                      <a:cubicBezTo>
                        <a:pt x="1" y="4"/>
                        <a:pt x="2" y="6"/>
                        <a:pt x="3" y="9"/>
                      </a:cubicBezTo>
                      <a:cubicBezTo>
                        <a:pt x="5" y="15"/>
                        <a:pt x="7" y="23"/>
                        <a:pt x="10" y="33"/>
                      </a:cubicBezTo>
                      <a:cubicBezTo>
                        <a:pt x="13" y="43"/>
                        <a:pt x="16" y="55"/>
                        <a:pt x="19" y="68"/>
                      </a:cubicBezTo>
                      <a:cubicBezTo>
                        <a:pt x="22" y="80"/>
                        <a:pt x="26" y="94"/>
                        <a:pt x="28" y="107"/>
                      </a:cubicBezTo>
                      <a:cubicBezTo>
                        <a:pt x="31" y="121"/>
                        <a:pt x="33" y="135"/>
                        <a:pt x="35" y="148"/>
                      </a:cubicBezTo>
                      <a:cubicBezTo>
                        <a:pt x="36" y="161"/>
                        <a:pt x="37" y="173"/>
                        <a:pt x="36" y="183"/>
                      </a:cubicBezTo>
                      <a:cubicBezTo>
                        <a:pt x="35" y="193"/>
                        <a:pt x="33" y="202"/>
                        <a:pt x="31" y="207"/>
                      </a:cubicBezTo>
                      <a:cubicBezTo>
                        <a:pt x="29" y="210"/>
                        <a:pt x="28" y="212"/>
                        <a:pt x="27" y="214"/>
                      </a:cubicBezTo>
                      <a:cubicBezTo>
                        <a:pt x="26" y="215"/>
                        <a:pt x="26" y="216"/>
                        <a:pt x="26" y="216"/>
                      </a:cubicBezTo>
                      <a:cubicBezTo>
                        <a:pt x="26" y="216"/>
                        <a:pt x="26" y="215"/>
                        <a:pt x="27" y="214"/>
                      </a:cubicBezTo>
                      <a:cubicBezTo>
                        <a:pt x="29" y="213"/>
                        <a:pt x="30" y="211"/>
                        <a:pt x="31" y="208"/>
                      </a:cubicBezTo>
                      <a:cubicBezTo>
                        <a:pt x="34" y="202"/>
                        <a:pt x="37" y="194"/>
                        <a:pt x="38" y="183"/>
                      </a:cubicBezTo>
                      <a:cubicBezTo>
                        <a:pt x="39" y="173"/>
                        <a:pt x="39" y="160"/>
                        <a:pt x="38" y="147"/>
                      </a:cubicBezTo>
                      <a:cubicBezTo>
                        <a:pt x="37" y="134"/>
                        <a:pt x="35" y="120"/>
                        <a:pt x="32" y="107"/>
                      </a:cubicBezTo>
                      <a:cubicBezTo>
                        <a:pt x="29" y="93"/>
                        <a:pt x="26" y="79"/>
                        <a:pt x="23" y="67"/>
                      </a:cubicBezTo>
                      <a:cubicBezTo>
                        <a:pt x="19" y="54"/>
                        <a:pt x="15" y="42"/>
                        <a:pt x="12" y="32"/>
                      </a:cubicBezTo>
                      <a:cubicBezTo>
                        <a:pt x="9" y="23"/>
                        <a:pt x="6" y="14"/>
                        <a:pt x="4" y="9"/>
                      </a:cubicBezTo>
                      <a:cubicBezTo>
                        <a:pt x="3" y="6"/>
                        <a:pt x="2" y="4"/>
                        <a:pt x="1" y="2"/>
                      </a:cubicBezTo>
                      <a:cubicBezTo>
                        <a:pt x="1" y="1"/>
                        <a:pt x="0" y="0"/>
                        <a:pt x="0" y="0"/>
                      </a:cubicBezTo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11" name="Freeform 82"/>
            <p:cNvSpPr/>
            <p:nvPr/>
          </p:nvSpPr>
          <p:spPr bwMode="auto">
            <a:xfrm flipH="1">
              <a:off x="7942195" y="2902433"/>
              <a:ext cx="785204" cy="376593"/>
            </a:xfrm>
            <a:custGeom>
              <a:avLst/>
              <a:gdLst>
                <a:gd name="T0" fmla="*/ 384 w 431"/>
                <a:gd name="T1" fmla="*/ 112 h 207"/>
                <a:gd name="T2" fmla="*/ 359 w 431"/>
                <a:gd name="T3" fmla="*/ 119 h 207"/>
                <a:gd name="T4" fmla="*/ 311 w 431"/>
                <a:gd name="T5" fmla="*/ 73 h 207"/>
                <a:gd name="T6" fmla="*/ 283 w 431"/>
                <a:gd name="T7" fmla="*/ 82 h 207"/>
                <a:gd name="T8" fmla="*/ 199 w 431"/>
                <a:gd name="T9" fmla="*/ 0 h 207"/>
                <a:gd name="T10" fmla="*/ 118 w 431"/>
                <a:gd name="T11" fmla="*/ 63 h 207"/>
                <a:gd name="T12" fmla="*/ 78 w 431"/>
                <a:gd name="T13" fmla="*/ 51 h 207"/>
                <a:gd name="T14" fmla="*/ 0 w 431"/>
                <a:gd name="T15" fmla="*/ 128 h 207"/>
                <a:gd name="T16" fmla="*/ 53 w 431"/>
                <a:gd name="T17" fmla="*/ 202 h 207"/>
                <a:gd name="T18" fmla="*/ 69 w 431"/>
                <a:gd name="T19" fmla="*/ 206 h 207"/>
                <a:gd name="T20" fmla="*/ 371 w 431"/>
                <a:gd name="T21" fmla="*/ 206 h 207"/>
                <a:gd name="T22" fmla="*/ 384 w 431"/>
                <a:gd name="T23" fmla="*/ 207 h 207"/>
                <a:gd name="T24" fmla="*/ 431 w 431"/>
                <a:gd name="T25" fmla="*/ 160 h 207"/>
                <a:gd name="T26" fmla="*/ 384 w 431"/>
                <a:gd name="T27" fmla="*/ 11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1" h="207">
                  <a:moveTo>
                    <a:pt x="384" y="112"/>
                  </a:moveTo>
                  <a:cubicBezTo>
                    <a:pt x="375" y="112"/>
                    <a:pt x="366" y="115"/>
                    <a:pt x="359" y="119"/>
                  </a:cubicBezTo>
                  <a:cubicBezTo>
                    <a:pt x="358" y="93"/>
                    <a:pt x="337" y="73"/>
                    <a:pt x="311" y="73"/>
                  </a:cubicBezTo>
                  <a:cubicBezTo>
                    <a:pt x="301" y="73"/>
                    <a:pt x="291" y="76"/>
                    <a:pt x="283" y="82"/>
                  </a:cubicBezTo>
                  <a:cubicBezTo>
                    <a:pt x="282" y="36"/>
                    <a:pt x="245" y="0"/>
                    <a:pt x="199" y="0"/>
                  </a:cubicBezTo>
                  <a:cubicBezTo>
                    <a:pt x="160" y="0"/>
                    <a:pt x="128" y="27"/>
                    <a:pt x="118" y="63"/>
                  </a:cubicBezTo>
                  <a:cubicBezTo>
                    <a:pt x="106" y="55"/>
                    <a:pt x="93" y="51"/>
                    <a:pt x="78" y="51"/>
                  </a:cubicBezTo>
                  <a:cubicBezTo>
                    <a:pt x="35" y="51"/>
                    <a:pt x="0" y="86"/>
                    <a:pt x="0" y="128"/>
                  </a:cubicBezTo>
                  <a:cubicBezTo>
                    <a:pt x="0" y="162"/>
                    <a:pt x="22" y="191"/>
                    <a:pt x="53" y="202"/>
                  </a:cubicBezTo>
                  <a:cubicBezTo>
                    <a:pt x="58" y="204"/>
                    <a:pt x="63" y="206"/>
                    <a:pt x="69" y="206"/>
                  </a:cubicBezTo>
                  <a:cubicBezTo>
                    <a:pt x="371" y="206"/>
                    <a:pt x="371" y="206"/>
                    <a:pt x="371" y="206"/>
                  </a:cubicBezTo>
                  <a:cubicBezTo>
                    <a:pt x="375" y="207"/>
                    <a:pt x="379" y="207"/>
                    <a:pt x="384" y="207"/>
                  </a:cubicBezTo>
                  <a:cubicBezTo>
                    <a:pt x="410" y="207"/>
                    <a:pt x="431" y="186"/>
                    <a:pt x="431" y="160"/>
                  </a:cubicBezTo>
                  <a:cubicBezTo>
                    <a:pt x="431" y="133"/>
                    <a:pt x="410" y="112"/>
                    <a:pt x="384" y="1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83"/>
            <p:cNvSpPr/>
            <p:nvPr/>
          </p:nvSpPr>
          <p:spPr bwMode="auto">
            <a:xfrm flipH="1">
              <a:off x="10836016" y="3429968"/>
              <a:ext cx="794352" cy="382692"/>
            </a:xfrm>
            <a:custGeom>
              <a:avLst/>
              <a:gdLst>
                <a:gd name="T0" fmla="*/ 387 w 436"/>
                <a:gd name="T1" fmla="*/ 113 h 210"/>
                <a:gd name="T2" fmla="*/ 362 w 436"/>
                <a:gd name="T3" fmla="*/ 120 h 210"/>
                <a:gd name="T4" fmla="*/ 314 w 436"/>
                <a:gd name="T5" fmla="*/ 73 h 210"/>
                <a:gd name="T6" fmla="*/ 286 w 436"/>
                <a:gd name="T7" fmla="*/ 83 h 210"/>
                <a:gd name="T8" fmla="*/ 201 w 436"/>
                <a:gd name="T9" fmla="*/ 0 h 210"/>
                <a:gd name="T10" fmla="*/ 119 w 436"/>
                <a:gd name="T11" fmla="*/ 63 h 210"/>
                <a:gd name="T12" fmla="*/ 78 w 436"/>
                <a:gd name="T13" fmla="*/ 52 h 210"/>
                <a:gd name="T14" fmla="*/ 0 w 436"/>
                <a:gd name="T15" fmla="*/ 130 h 210"/>
                <a:gd name="T16" fmla="*/ 53 w 436"/>
                <a:gd name="T17" fmla="*/ 204 h 210"/>
                <a:gd name="T18" fmla="*/ 70 w 436"/>
                <a:gd name="T19" fmla="*/ 208 h 210"/>
                <a:gd name="T20" fmla="*/ 375 w 436"/>
                <a:gd name="T21" fmla="*/ 208 h 210"/>
                <a:gd name="T22" fmla="*/ 387 w 436"/>
                <a:gd name="T23" fmla="*/ 210 h 210"/>
                <a:gd name="T24" fmla="*/ 436 w 436"/>
                <a:gd name="T25" fmla="*/ 162 h 210"/>
                <a:gd name="T26" fmla="*/ 387 w 436"/>
                <a:gd name="T27" fmla="*/ 11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6" h="210">
                  <a:moveTo>
                    <a:pt x="387" y="113"/>
                  </a:moveTo>
                  <a:cubicBezTo>
                    <a:pt x="378" y="113"/>
                    <a:pt x="370" y="116"/>
                    <a:pt x="362" y="120"/>
                  </a:cubicBezTo>
                  <a:cubicBezTo>
                    <a:pt x="362" y="94"/>
                    <a:pt x="340" y="73"/>
                    <a:pt x="314" y="73"/>
                  </a:cubicBezTo>
                  <a:cubicBezTo>
                    <a:pt x="304" y="73"/>
                    <a:pt x="294" y="77"/>
                    <a:pt x="286" y="83"/>
                  </a:cubicBezTo>
                  <a:cubicBezTo>
                    <a:pt x="284" y="37"/>
                    <a:pt x="247" y="0"/>
                    <a:pt x="201" y="0"/>
                  </a:cubicBezTo>
                  <a:cubicBezTo>
                    <a:pt x="162" y="0"/>
                    <a:pt x="129" y="27"/>
                    <a:pt x="119" y="63"/>
                  </a:cubicBezTo>
                  <a:cubicBezTo>
                    <a:pt x="107" y="56"/>
                    <a:pt x="93" y="52"/>
                    <a:pt x="78" y="52"/>
                  </a:cubicBezTo>
                  <a:cubicBezTo>
                    <a:pt x="35" y="52"/>
                    <a:pt x="0" y="87"/>
                    <a:pt x="0" y="130"/>
                  </a:cubicBezTo>
                  <a:cubicBezTo>
                    <a:pt x="0" y="164"/>
                    <a:pt x="22" y="193"/>
                    <a:pt x="53" y="204"/>
                  </a:cubicBezTo>
                  <a:cubicBezTo>
                    <a:pt x="58" y="207"/>
                    <a:pt x="64" y="208"/>
                    <a:pt x="70" y="208"/>
                  </a:cubicBezTo>
                  <a:cubicBezTo>
                    <a:pt x="375" y="208"/>
                    <a:pt x="375" y="208"/>
                    <a:pt x="375" y="208"/>
                  </a:cubicBezTo>
                  <a:cubicBezTo>
                    <a:pt x="379" y="209"/>
                    <a:pt x="383" y="210"/>
                    <a:pt x="387" y="210"/>
                  </a:cubicBezTo>
                  <a:cubicBezTo>
                    <a:pt x="414" y="210"/>
                    <a:pt x="436" y="188"/>
                    <a:pt x="436" y="162"/>
                  </a:cubicBezTo>
                  <a:cubicBezTo>
                    <a:pt x="436" y="135"/>
                    <a:pt x="414" y="113"/>
                    <a:pt x="387" y="1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102" name="Text Placeholder 4"/>
          <p:cNvSpPr txBox="1"/>
          <p:nvPr/>
        </p:nvSpPr>
        <p:spPr>
          <a:xfrm>
            <a:off x="6002655" y="1225550"/>
            <a:ext cx="5269230" cy="38385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zh-CN" altLang="en-US" sz="16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 旺季是卖家清理库存的好时机，可利用Coupon栏使用折扣促销。 </a:t>
            </a:r>
            <a:endParaRPr lang="zh-CN" altLang="en-US" sz="1600" spc="3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lnSpc>
                <a:spcPct val="114000"/>
              </a:lnSpc>
              <a:buNone/>
              <a:defRPr/>
            </a:pPr>
            <a:r>
              <a:rPr lang="zh-CN" altLang="en-US" sz="16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 利用打折技巧吸引买家。 根据对消费者心理学的研究，</a:t>
            </a:r>
            <a:r>
              <a:rPr lang="zh-CN" altLang="en-US" sz="1600" spc="3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单价低的 listing 最好打百分比折扣</a:t>
            </a:r>
            <a:r>
              <a:rPr lang="zh-CN" altLang="en-US" sz="16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。例如$9.9 的 listing，10%的折扣也就不到 1 美金，但是你写折扣 1 美金基本引起不了消费者的兴趣。 </a:t>
            </a:r>
            <a:endParaRPr lang="zh-CN" altLang="en-US" sz="1600" spc="3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lnSpc>
                <a:spcPct val="114000"/>
              </a:lnSpc>
              <a:buNone/>
              <a:defRPr/>
            </a:pPr>
            <a:r>
              <a:rPr lang="zh-CN" altLang="en-US" sz="16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 更容易采用阶梯式打折方式吸引顾客，买多折多，</a:t>
            </a:r>
            <a:r>
              <a:rPr lang="zh-CN" altLang="en-US" sz="1600" spc="3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需要把定价和利润核算好</a:t>
            </a:r>
            <a:r>
              <a:rPr lang="zh-CN" altLang="en-US" sz="16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 </a:t>
            </a:r>
            <a:endParaRPr lang="zh-CN" altLang="en-US" sz="1600" spc="3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lnSpc>
                <a:spcPct val="114000"/>
              </a:lnSpc>
              <a:buNone/>
              <a:defRPr/>
            </a:pPr>
            <a:r>
              <a:rPr lang="zh-CN" altLang="en-US" sz="160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4. 增加捆绑销售权重，采用 A,B 打折，买 B，A 打折的形式可以人为干预亚马逊的推荐listing。</a:t>
            </a:r>
            <a:endParaRPr lang="zh-CN" altLang="en-US" sz="1600" spc="3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103" name="Group 97"/>
          <p:cNvGrpSpPr/>
          <p:nvPr/>
        </p:nvGrpSpPr>
        <p:grpSpPr>
          <a:xfrm>
            <a:off x="6221834" y="5108843"/>
            <a:ext cx="803186" cy="803184"/>
            <a:chOff x="1150432" y="4860060"/>
            <a:chExt cx="803186" cy="803184"/>
          </a:xfrm>
        </p:grpSpPr>
        <p:sp>
          <p:nvSpPr>
            <p:cNvPr id="104" name="Partial Circle 111"/>
            <p:cNvSpPr/>
            <p:nvPr/>
          </p:nvSpPr>
          <p:spPr>
            <a:xfrm>
              <a:off x="1150432" y="4860060"/>
              <a:ext cx="803186" cy="803184"/>
            </a:xfrm>
            <a:prstGeom prst="pie">
              <a:avLst>
                <a:gd name="adj1" fmla="val 16198735"/>
                <a:gd name="adj2" fmla="val 54245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id-ID" sz="1400">
                <a:solidFill>
                  <a:prstClr val="white"/>
                </a:solidFill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05" name="Oval 112"/>
            <p:cNvSpPr/>
            <p:nvPr/>
          </p:nvSpPr>
          <p:spPr>
            <a:xfrm>
              <a:off x="1262138" y="4970829"/>
              <a:ext cx="579772" cy="57977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3683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>
                  <a:solidFill>
                    <a:prstClr val="white"/>
                  </a:solidFill>
                  <a:latin typeface="Century Gothic" panose="020B0502020202020204" pitchFamily="34" charset="0"/>
                  <a:cs typeface="Segoe UI Light" panose="020B0502040204020203" pitchFamily="34" charset="0"/>
                </a:rPr>
                <a:t>5</a:t>
              </a:r>
              <a:r>
                <a:rPr lang="id-ID" sz="1400" dirty="0">
                  <a:solidFill>
                    <a:prstClr val="white"/>
                  </a:solidFill>
                  <a:latin typeface="Century Gothic" panose="020B0502020202020204" pitchFamily="34" charset="0"/>
                  <a:cs typeface="Segoe UI Light" panose="020B0502040204020203" pitchFamily="34" charset="0"/>
                </a:rPr>
                <a:t>0%</a:t>
              </a:r>
              <a:endParaRPr lang="id-ID" sz="1400" dirty="0">
                <a:solidFill>
                  <a:prstClr val="white"/>
                </a:solidFill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07" name="Group 99"/>
          <p:cNvGrpSpPr/>
          <p:nvPr/>
        </p:nvGrpSpPr>
        <p:grpSpPr>
          <a:xfrm>
            <a:off x="7571022" y="5108843"/>
            <a:ext cx="803186" cy="803184"/>
            <a:chOff x="1150432" y="4860060"/>
            <a:chExt cx="803186" cy="803184"/>
          </a:xfrm>
        </p:grpSpPr>
        <p:sp>
          <p:nvSpPr>
            <p:cNvPr id="108" name="Partial Circle 109"/>
            <p:cNvSpPr/>
            <p:nvPr/>
          </p:nvSpPr>
          <p:spPr>
            <a:xfrm>
              <a:off x="1150432" y="4860060"/>
              <a:ext cx="803186" cy="803184"/>
            </a:xfrm>
            <a:prstGeom prst="pie">
              <a:avLst>
                <a:gd name="adj1" fmla="val 16198735"/>
                <a:gd name="adj2" fmla="val 700226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id-ID" sz="1400">
                <a:solidFill>
                  <a:prstClr val="white"/>
                </a:solidFill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09" name="Oval 110"/>
            <p:cNvSpPr/>
            <p:nvPr/>
          </p:nvSpPr>
          <p:spPr>
            <a:xfrm>
              <a:off x="1262138" y="4970829"/>
              <a:ext cx="579772" cy="5797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3683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id-ID" sz="1400" dirty="0">
                  <a:solidFill>
                    <a:prstClr val="white"/>
                  </a:solidFill>
                  <a:latin typeface="Century Gothic" panose="020B0502020202020204" pitchFamily="34" charset="0"/>
                  <a:cs typeface="Segoe UI Light" panose="020B0502040204020203" pitchFamily="34" charset="0"/>
                </a:rPr>
                <a:t>60%</a:t>
              </a:r>
              <a:endParaRPr lang="id-ID" sz="1400" dirty="0">
                <a:solidFill>
                  <a:prstClr val="white"/>
                </a:solidFill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11" name="Group 101"/>
          <p:cNvGrpSpPr/>
          <p:nvPr/>
        </p:nvGrpSpPr>
        <p:grpSpPr>
          <a:xfrm>
            <a:off x="8852900" y="5108843"/>
            <a:ext cx="803186" cy="803184"/>
            <a:chOff x="1150432" y="4860060"/>
            <a:chExt cx="803186" cy="803184"/>
          </a:xfrm>
        </p:grpSpPr>
        <p:sp>
          <p:nvSpPr>
            <p:cNvPr id="112" name="Partial Circle 107"/>
            <p:cNvSpPr/>
            <p:nvPr/>
          </p:nvSpPr>
          <p:spPr>
            <a:xfrm>
              <a:off x="1150432" y="4860060"/>
              <a:ext cx="803186" cy="803184"/>
            </a:xfrm>
            <a:prstGeom prst="pie">
              <a:avLst>
                <a:gd name="adj1" fmla="val 16198735"/>
                <a:gd name="adj2" fmla="val 9236204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id-ID" sz="1400">
                <a:solidFill>
                  <a:prstClr val="white"/>
                </a:solidFill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13" name="Oval 108"/>
            <p:cNvSpPr/>
            <p:nvPr/>
          </p:nvSpPr>
          <p:spPr>
            <a:xfrm>
              <a:off x="1262138" y="4970829"/>
              <a:ext cx="579772" cy="5797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3683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>
                  <a:solidFill>
                    <a:prstClr val="white"/>
                  </a:solidFill>
                  <a:latin typeface="Century Gothic" panose="020B0502020202020204" pitchFamily="34" charset="0"/>
                  <a:cs typeface="Segoe UI Light" panose="020B0502040204020203" pitchFamily="34" charset="0"/>
                </a:rPr>
                <a:t>7</a:t>
              </a:r>
              <a:r>
                <a:rPr lang="id-ID" sz="1400" dirty="0">
                  <a:solidFill>
                    <a:prstClr val="white"/>
                  </a:solidFill>
                  <a:latin typeface="Century Gothic" panose="020B0502020202020204" pitchFamily="34" charset="0"/>
                  <a:cs typeface="Segoe UI Light" panose="020B0502040204020203" pitchFamily="34" charset="0"/>
                </a:rPr>
                <a:t>0%</a:t>
              </a:r>
              <a:endParaRPr lang="id-ID" sz="1400" dirty="0">
                <a:solidFill>
                  <a:prstClr val="white"/>
                </a:solidFill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15" name="Group 103"/>
          <p:cNvGrpSpPr/>
          <p:nvPr/>
        </p:nvGrpSpPr>
        <p:grpSpPr>
          <a:xfrm>
            <a:off x="10137952" y="5108208"/>
            <a:ext cx="803186" cy="803184"/>
            <a:chOff x="1150432" y="4860060"/>
            <a:chExt cx="803186" cy="803184"/>
          </a:xfrm>
        </p:grpSpPr>
        <p:sp>
          <p:nvSpPr>
            <p:cNvPr id="116" name="Partial Circle 105"/>
            <p:cNvSpPr/>
            <p:nvPr/>
          </p:nvSpPr>
          <p:spPr>
            <a:xfrm>
              <a:off x="1150432" y="4860060"/>
              <a:ext cx="803186" cy="803184"/>
            </a:xfrm>
            <a:prstGeom prst="pie">
              <a:avLst>
                <a:gd name="adj1" fmla="val 16198735"/>
                <a:gd name="adj2" fmla="val 13594926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id-ID" sz="1400">
                <a:solidFill>
                  <a:prstClr val="white"/>
                </a:solidFill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17" name="Oval 106"/>
            <p:cNvSpPr/>
            <p:nvPr/>
          </p:nvSpPr>
          <p:spPr>
            <a:xfrm>
              <a:off x="1262138" y="4970829"/>
              <a:ext cx="579772" cy="57977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3683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>
                  <a:solidFill>
                    <a:prstClr val="white"/>
                  </a:solidFill>
                  <a:latin typeface="Century Gothic" panose="020B0502020202020204" pitchFamily="34" charset="0"/>
                  <a:cs typeface="Segoe UI Light" panose="020B0502040204020203" pitchFamily="34" charset="0"/>
                </a:rPr>
                <a:t>9</a:t>
              </a:r>
              <a:r>
                <a:rPr lang="id-ID" sz="1400" dirty="0">
                  <a:solidFill>
                    <a:prstClr val="white"/>
                  </a:solidFill>
                  <a:latin typeface="Century Gothic" panose="020B0502020202020204" pitchFamily="34" charset="0"/>
                  <a:cs typeface="Segoe UI Light" panose="020B0502040204020203" pitchFamily="34" charset="0"/>
                </a:rPr>
                <a:t>0%</a:t>
              </a:r>
              <a:endParaRPr lang="id-ID" sz="1400" dirty="0">
                <a:solidFill>
                  <a:prstClr val="white"/>
                </a:solidFill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6818607" y="3625009"/>
            <a:ext cx="981779" cy="981779"/>
          </a:xfrm>
          <a:prstGeom prst="ellipse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FFFFFF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7707242" y="2898235"/>
            <a:ext cx="1278135" cy="1278135"/>
          </a:xfrm>
          <a:prstGeom prst="ellipse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FFFFFF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103825" y="3159169"/>
            <a:ext cx="816820" cy="816820"/>
          </a:xfrm>
          <a:prstGeom prst="ellipse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FFFFFF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070176" y="3257169"/>
            <a:ext cx="1006835" cy="1006835"/>
          </a:xfrm>
          <a:prstGeom prst="ellipse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FFFFFF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853600" y="3459642"/>
            <a:ext cx="1142087" cy="1142087"/>
            <a:chOff x="4703127" y="3667985"/>
            <a:chExt cx="1142087" cy="1142087"/>
          </a:xfrm>
        </p:grpSpPr>
        <p:sp>
          <p:nvSpPr>
            <p:cNvPr id="13" name="椭圆 12"/>
            <p:cNvSpPr/>
            <p:nvPr/>
          </p:nvSpPr>
          <p:spPr>
            <a:xfrm>
              <a:off x="4703127" y="3667985"/>
              <a:ext cx="1142087" cy="1142087"/>
            </a:xfrm>
            <a:prstGeom prst="ellipse">
              <a:avLst/>
            </a:prstGeom>
            <a:gradFill>
              <a:gsLst>
                <a:gs pos="100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 w="25400">
              <a:noFill/>
            </a:ln>
            <a:effectLst>
              <a:outerShdw blurRad="254000" dist="127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4" name="Freeform 28"/>
            <p:cNvSpPr>
              <a:spLocks noChangeArrowheads="1"/>
            </p:cNvSpPr>
            <p:nvPr/>
          </p:nvSpPr>
          <p:spPr bwMode="auto">
            <a:xfrm>
              <a:off x="5100829" y="4064733"/>
              <a:ext cx="422785" cy="353071"/>
            </a:xfrm>
            <a:custGeom>
              <a:avLst/>
              <a:gdLst>
                <a:gd name="T0" fmla="*/ 124 w 498"/>
                <a:gd name="T1" fmla="*/ 81 h 418"/>
                <a:gd name="T2" fmla="*/ 124 w 498"/>
                <a:gd name="T3" fmla="*/ 81 h 418"/>
                <a:gd name="T4" fmla="*/ 36 w 498"/>
                <a:gd name="T5" fmla="*/ 258 h 418"/>
                <a:gd name="T6" fmla="*/ 346 w 498"/>
                <a:gd name="T7" fmla="*/ 116 h 418"/>
                <a:gd name="T8" fmla="*/ 9 w 498"/>
                <a:gd name="T9" fmla="*/ 382 h 418"/>
                <a:gd name="T10" fmla="*/ 44 w 498"/>
                <a:gd name="T11" fmla="*/ 400 h 418"/>
                <a:gd name="T12" fmla="*/ 97 w 498"/>
                <a:gd name="T13" fmla="*/ 311 h 418"/>
                <a:gd name="T14" fmla="*/ 293 w 498"/>
                <a:gd name="T15" fmla="*/ 311 h 418"/>
                <a:gd name="T16" fmla="*/ 469 w 498"/>
                <a:gd name="T17" fmla="*/ 72 h 418"/>
                <a:gd name="T18" fmla="*/ 124 w 498"/>
                <a:gd name="T19" fmla="*/ 81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8" h="418">
                  <a:moveTo>
                    <a:pt x="124" y="81"/>
                  </a:moveTo>
                  <a:lnTo>
                    <a:pt x="124" y="81"/>
                  </a:lnTo>
                  <a:cubicBezTo>
                    <a:pt x="27" y="134"/>
                    <a:pt x="36" y="222"/>
                    <a:pt x="36" y="258"/>
                  </a:cubicBezTo>
                  <a:cubicBezTo>
                    <a:pt x="159" y="107"/>
                    <a:pt x="346" y="116"/>
                    <a:pt x="346" y="116"/>
                  </a:cubicBezTo>
                  <a:cubicBezTo>
                    <a:pt x="346" y="116"/>
                    <a:pt x="80" y="204"/>
                    <a:pt x="9" y="382"/>
                  </a:cubicBezTo>
                  <a:cubicBezTo>
                    <a:pt x="0" y="400"/>
                    <a:pt x="36" y="417"/>
                    <a:pt x="44" y="400"/>
                  </a:cubicBezTo>
                  <a:cubicBezTo>
                    <a:pt x="62" y="355"/>
                    <a:pt x="97" y="311"/>
                    <a:pt x="97" y="311"/>
                  </a:cubicBezTo>
                  <a:cubicBezTo>
                    <a:pt x="151" y="329"/>
                    <a:pt x="230" y="355"/>
                    <a:pt x="293" y="311"/>
                  </a:cubicBezTo>
                  <a:cubicBezTo>
                    <a:pt x="363" y="258"/>
                    <a:pt x="363" y="134"/>
                    <a:pt x="469" y="72"/>
                  </a:cubicBezTo>
                  <a:cubicBezTo>
                    <a:pt x="497" y="63"/>
                    <a:pt x="249" y="0"/>
                    <a:pt x="124" y="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45712" tIns="22856" rIns="45712" bIns="22856" anchor="ctr"/>
            <a:lstStyle/>
            <a:p>
              <a:pPr defTabSz="609600">
                <a:defRPr/>
              </a:pPr>
              <a:endParaRPr lang="en-US" sz="1350" dirty="0">
                <a:solidFill>
                  <a:srgbClr val="7F7F7F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192066" y="3379059"/>
            <a:ext cx="763056" cy="763056"/>
            <a:chOff x="3041595" y="3587402"/>
            <a:chExt cx="763056" cy="763056"/>
          </a:xfrm>
        </p:grpSpPr>
        <p:sp>
          <p:nvSpPr>
            <p:cNvPr id="16" name="椭圆 15"/>
            <p:cNvSpPr/>
            <p:nvPr/>
          </p:nvSpPr>
          <p:spPr>
            <a:xfrm>
              <a:off x="3041595" y="3587402"/>
              <a:ext cx="763056" cy="763056"/>
            </a:xfrm>
            <a:prstGeom prst="ellipse">
              <a:avLst/>
            </a:prstGeom>
            <a:solidFill>
              <a:srgbClr val="F1F9FD"/>
            </a:solidFill>
            <a:ln w="25400">
              <a:noFill/>
            </a:ln>
            <a:effectLst>
              <a:outerShdw blurRad="254000" dist="127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7" name="Freeform 29"/>
            <p:cNvSpPr>
              <a:spLocks noChangeArrowheads="1"/>
            </p:cNvSpPr>
            <p:nvPr/>
          </p:nvSpPr>
          <p:spPr bwMode="auto">
            <a:xfrm>
              <a:off x="3295703" y="3850210"/>
              <a:ext cx="266700" cy="275431"/>
            </a:xfrm>
            <a:custGeom>
              <a:avLst/>
              <a:gdLst>
                <a:gd name="T0" fmla="*/ 248 w 444"/>
                <a:gd name="T1" fmla="*/ 337 h 462"/>
                <a:gd name="T2" fmla="*/ 248 w 444"/>
                <a:gd name="T3" fmla="*/ 337 h 462"/>
                <a:gd name="T4" fmla="*/ 320 w 444"/>
                <a:gd name="T5" fmla="*/ 257 h 462"/>
                <a:gd name="T6" fmla="*/ 443 w 444"/>
                <a:gd name="T7" fmla="*/ 71 h 462"/>
                <a:gd name="T8" fmla="*/ 426 w 444"/>
                <a:gd name="T9" fmla="*/ 53 h 462"/>
                <a:gd name="T10" fmla="*/ 346 w 444"/>
                <a:gd name="T11" fmla="*/ 53 h 462"/>
                <a:gd name="T12" fmla="*/ 222 w 444"/>
                <a:gd name="T13" fmla="*/ 0 h 462"/>
                <a:gd name="T14" fmla="*/ 98 w 444"/>
                <a:gd name="T15" fmla="*/ 53 h 462"/>
                <a:gd name="T16" fmla="*/ 18 w 444"/>
                <a:gd name="T17" fmla="*/ 53 h 462"/>
                <a:gd name="T18" fmla="*/ 0 w 444"/>
                <a:gd name="T19" fmla="*/ 71 h 462"/>
                <a:gd name="T20" fmla="*/ 124 w 444"/>
                <a:gd name="T21" fmla="*/ 257 h 462"/>
                <a:gd name="T22" fmla="*/ 195 w 444"/>
                <a:gd name="T23" fmla="*/ 337 h 462"/>
                <a:gd name="T24" fmla="*/ 195 w 444"/>
                <a:gd name="T25" fmla="*/ 372 h 462"/>
                <a:gd name="T26" fmla="*/ 107 w 444"/>
                <a:gd name="T27" fmla="*/ 416 h 462"/>
                <a:gd name="T28" fmla="*/ 222 w 444"/>
                <a:gd name="T29" fmla="*/ 461 h 462"/>
                <a:gd name="T30" fmla="*/ 328 w 444"/>
                <a:gd name="T31" fmla="*/ 416 h 462"/>
                <a:gd name="T32" fmla="*/ 248 w 444"/>
                <a:gd name="T33" fmla="*/ 372 h 462"/>
                <a:gd name="T34" fmla="*/ 248 w 444"/>
                <a:gd name="T35" fmla="*/ 337 h 462"/>
                <a:gd name="T36" fmla="*/ 320 w 444"/>
                <a:gd name="T37" fmla="*/ 212 h 462"/>
                <a:gd name="T38" fmla="*/ 320 w 444"/>
                <a:gd name="T39" fmla="*/ 212 h 462"/>
                <a:gd name="T40" fmla="*/ 346 w 444"/>
                <a:gd name="T41" fmla="*/ 89 h 462"/>
                <a:gd name="T42" fmla="*/ 408 w 444"/>
                <a:gd name="T43" fmla="*/ 89 h 462"/>
                <a:gd name="T44" fmla="*/ 320 w 444"/>
                <a:gd name="T45" fmla="*/ 212 h 462"/>
                <a:gd name="T46" fmla="*/ 222 w 444"/>
                <a:gd name="T47" fmla="*/ 36 h 462"/>
                <a:gd name="T48" fmla="*/ 222 w 444"/>
                <a:gd name="T49" fmla="*/ 36 h 462"/>
                <a:gd name="T50" fmla="*/ 320 w 444"/>
                <a:gd name="T51" fmla="*/ 71 h 462"/>
                <a:gd name="T52" fmla="*/ 222 w 444"/>
                <a:gd name="T53" fmla="*/ 115 h 462"/>
                <a:gd name="T54" fmla="*/ 124 w 444"/>
                <a:gd name="T55" fmla="*/ 71 h 462"/>
                <a:gd name="T56" fmla="*/ 222 w 444"/>
                <a:gd name="T57" fmla="*/ 36 h 462"/>
                <a:gd name="T58" fmla="*/ 36 w 444"/>
                <a:gd name="T59" fmla="*/ 89 h 462"/>
                <a:gd name="T60" fmla="*/ 36 w 444"/>
                <a:gd name="T61" fmla="*/ 89 h 462"/>
                <a:gd name="T62" fmla="*/ 98 w 444"/>
                <a:gd name="T63" fmla="*/ 89 h 462"/>
                <a:gd name="T64" fmla="*/ 124 w 444"/>
                <a:gd name="T65" fmla="*/ 212 h 462"/>
                <a:gd name="T66" fmla="*/ 36 w 444"/>
                <a:gd name="T67" fmla="*/ 89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4" h="462">
                  <a:moveTo>
                    <a:pt x="248" y="337"/>
                  </a:moveTo>
                  <a:lnTo>
                    <a:pt x="248" y="337"/>
                  </a:lnTo>
                  <a:cubicBezTo>
                    <a:pt x="248" y="302"/>
                    <a:pt x="275" y="283"/>
                    <a:pt x="320" y="257"/>
                  </a:cubicBezTo>
                  <a:cubicBezTo>
                    <a:pt x="373" y="221"/>
                    <a:pt x="443" y="177"/>
                    <a:pt x="443" y="71"/>
                  </a:cubicBezTo>
                  <a:cubicBezTo>
                    <a:pt x="443" y="62"/>
                    <a:pt x="434" y="53"/>
                    <a:pt x="426" y="53"/>
                  </a:cubicBezTo>
                  <a:cubicBezTo>
                    <a:pt x="346" y="53"/>
                    <a:pt x="346" y="53"/>
                    <a:pt x="346" y="53"/>
                  </a:cubicBezTo>
                  <a:cubicBezTo>
                    <a:pt x="328" y="27"/>
                    <a:pt x="293" y="0"/>
                    <a:pt x="222" y="0"/>
                  </a:cubicBezTo>
                  <a:cubicBezTo>
                    <a:pt x="151" y="0"/>
                    <a:pt x="116" y="27"/>
                    <a:pt x="9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9" y="53"/>
                    <a:pt x="0" y="62"/>
                    <a:pt x="0" y="71"/>
                  </a:cubicBezTo>
                  <a:cubicBezTo>
                    <a:pt x="0" y="177"/>
                    <a:pt x="62" y="221"/>
                    <a:pt x="124" y="257"/>
                  </a:cubicBezTo>
                  <a:cubicBezTo>
                    <a:pt x="169" y="283"/>
                    <a:pt x="195" y="302"/>
                    <a:pt x="195" y="337"/>
                  </a:cubicBezTo>
                  <a:cubicBezTo>
                    <a:pt x="195" y="372"/>
                    <a:pt x="195" y="372"/>
                    <a:pt x="195" y="372"/>
                  </a:cubicBezTo>
                  <a:cubicBezTo>
                    <a:pt x="142" y="381"/>
                    <a:pt x="107" y="399"/>
                    <a:pt x="107" y="416"/>
                  </a:cubicBezTo>
                  <a:cubicBezTo>
                    <a:pt x="107" y="443"/>
                    <a:pt x="160" y="461"/>
                    <a:pt x="222" y="461"/>
                  </a:cubicBezTo>
                  <a:cubicBezTo>
                    <a:pt x="283" y="461"/>
                    <a:pt x="328" y="443"/>
                    <a:pt x="328" y="416"/>
                  </a:cubicBezTo>
                  <a:cubicBezTo>
                    <a:pt x="328" y="399"/>
                    <a:pt x="302" y="381"/>
                    <a:pt x="248" y="372"/>
                  </a:cubicBezTo>
                  <a:lnTo>
                    <a:pt x="248" y="337"/>
                  </a:lnTo>
                  <a:close/>
                  <a:moveTo>
                    <a:pt x="320" y="212"/>
                  </a:moveTo>
                  <a:lnTo>
                    <a:pt x="320" y="212"/>
                  </a:lnTo>
                  <a:cubicBezTo>
                    <a:pt x="337" y="186"/>
                    <a:pt x="346" y="142"/>
                    <a:pt x="346" y="89"/>
                  </a:cubicBezTo>
                  <a:cubicBezTo>
                    <a:pt x="408" y="89"/>
                    <a:pt x="408" y="89"/>
                    <a:pt x="408" y="89"/>
                  </a:cubicBezTo>
                  <a:cubicBezTo>
                    <a:pt x="399" y="151"/>
                    <a:pt x="364" y="186"/>
                    <a:pt x="320" y="212"/>
                  </a:cubicBezTo>
                  <a:close/>
                  <a:moveTo>
                    <a:pt x="222" y="36"/>
                  </a:moveTo>
                  <a:lnTo>
                    <a:pt x="222" y="36"/>
                  </a:lnTo>
                  <a:cubicBezTo>
                    <a:pt x="293" y="36"/>
                    <a:pt x="320" y="62"/>
                    <a:pt x="320" y="71"/>
                  </a:cubicBezTo>
                  <a:cubicBezTo>
                    <a:pt x="320" y="80"/>
                    <a:pt x="293" y="106"/>
                    <a:pt x="222" y="115"/>
                  </a:cubicBezTo>
                  <a:cubicBezTo>
                    <a:pt x="151" y="106"/>
                    <a:pt x="124" y="80"/>
                    <a:pt x="124" y="71"/>
                  </a:cubicBezTo>
                  <a:cubicBezTo>
                    <a:pt x="124" y="62"/>
                    <a:pt x="151" y="36"/>
                    <a:pt x="222" y="36"/>
                  </a:cubicBezTo>
                  <a:close/>
                  <a:moveTo>
                    <a:pt x="36" y="89"/>
                  </a:moveTo>
                  <a:lnTo>
                    <a:pt x="36" y="89"/>
                  </a:lnTo>
                  <a:cubicBezTo>
                    <a:pt x="98" y="89"/>
                    <a:pt x="98" y="89"/>
                    <a:pt x="98" y="89"/>
                  </a:cubicBezTo>
                  <a:cubicBezTo>
                    <a:pt x="98" y="142"/>
                    <a:pt x="107" y="186"/>
                    <a:pt x="124" y="212"/>
                  </a:cubicBezTo>
                  <a:cubicBezTo>
                    <a:pt x="80" y="186"/>
                    <a:pt x="36" y="151"/>
                    <a:pt x="36" y="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45712" tIns="22856" rIns="45712" bIns="22856" anchor="ctr"/>
            <a:lstStyle/>
            <a:p>
              <a:pPr defTabSz="609600">
                <a:defRPr/>
              </a:pPr>
              <a:endParaRPr lang="en-US" sz="1350" dirty="0">
                <a:solidFill>
                  <a:srgbClr val="7F7F7F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861976" y="3052969"/>
            <a:ext cx="968668" cy="968668"/>
            <a:chOff x="7711504" y="3261312"/>
            <a:chExt cx="968668" cy="968668"/>
          </a:xfrm>
        </p:grpSpPr>
        <p:sp>
          <p:nvSpPr>
            <p:cNvPr id="19" name="椭圆 18"/>
            <p:cNvSpPr/>
            <p:nvPr/>
          </p:nvSpPr>
          <p:spPr>
            <a:xfrm>
              <a:off x="7711504" y="3261312"/>
              <a:ext cx="968668" cy="96866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25400">
              <a:noFill/>
            </a:ln>
            <a:effectLst>
              <a:outerShdw blurRad="254000" dist="127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0" name="Freeform 46"/>
            <p:cNvSpPr>
              <a:spLocks noChangeArrowheads="1"/>
            </p:cNvSpPr>
            <p:nvPr/>
          </p:nvSpPr>
          <p:spPr bwMode="auto">
            <a:xfrm>
              <a:off x="8057328" y="3585891"/>
              <a:ext cx="277019" cy="264319"/>
            </a:xfrm>
            <a:custGeom>
              <a:avLst/>
              <a:gdLst>
                <a:gd name="T0" fmla="*/ 363 w 461"/>
                <a:gd name="T1" fmla="*/ 336 h 443"/>
                <a:gd name="T2" fmla="*/ 363 w 461"/>
                <a:gd name="T3" fmla="*/ 336 h 443"/>
                <a:gd name="T4" fmla="*/ 284 w 461"/>
                <a:gd name="T5" fmla="*/ 248 h 443"/>
                <a:gd name="T6" fmla="*/ 310 w 461"/>
                <a:gd name="T7" fmla="*/ 195 h 443"/>
                <a:gd name="T8" fmla="*/ 328 w 461"/>
                <a:gd name="T9" fmla="*/ 151 h 443"/>
                <a:gd name="T10" fmla="*/ 319 w 461"/>
                <a:gd name="T11" fmla="*/ 132 h 443"/>
                <a:gd name="T12" fmla="*/ 328 w 461"/>
                <a:gd name="T13" fmla="*/ 88 h 443"/>
                <a:gd name="T14" fmla="*/ 230 w 461"/>
                <a:gd name="T15" fmla="*/ 0 h 443"/>
                <a:gd name="T16" fmla="*/ 132 w 461"/>
                <a:gd name="T17" fmla="*/ 88 h 443"/>
                <a:gd name="T18" fmla="*/ 141 w 461"/>
                <a:gd name="T19" fmla="*/ 132 h 443"/>
                <a:gd name="T20" fmla="*/ 132 w 461"/>
                <a:gd name="T21" fmla="*/ 151 h 443"/>
                <a:gd name="T22" fmla="*/ 150 w 461"/>
                <a:gd name="T23" fmla="*/ 195 h 443"/>
                <a:gd name="T24" fmla="*/ 177 w 461"/>
                <a:gd name="T25" fmla="*/ 248 h 443"/>
                <a:gd name="T26" fmla="*/ 97 w 461"/>
                <a:gd name="T27" fmla="*/ 336 h 443"/>
                <a:gd name="T28" fmla="*/ 0 w 461"/>
                <a:gd name="T29" fmla="*/ 398 h 443"/>
                <a:gd name="T30" fmla="*/ 0 w 461"/>
                <a:gd name="T31" fmla="*/ 442 h 443"/>
                <a:gd name="T32" fmla="*/ 230 w 461"/>
                <a:gd name="T33" fmla="*/ 442 h 443"/>
                <a:gd name="T34" fmla="*/ 460 w 461"/>
                <a:gd name="T35" fmla="*/ 442 h 443"/>
                <a:gd name="T36" fmla="*/ 460 w 461"/>
                <a:gd name="T37" fmla="*/ 398 h 443"/>
                <a:gd name="T38" fmla="*/ 363 w 461"/>
                <a:gd name="T39" fmla="*/ 336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61" h="443">
                  <a:moveTo>
                    <a:pt x="363" y="336"/>
                  </a:moveTo>
                  <a:lnTo>
                    <a:pt x="363" y="336"/>
                  </a:lnTo>
                  <a:cubicBezTo>
                    <a:pt x="301" y="310"/>
                    <a:pt x="284" y="292"/>
                    <a:pt x="284" y="248"/>
                  </a:cubicBezTo>
                  <a:cubicBezTo>
                    <a:pt x="284" y="230"/>
                    <a:pt x="301" y="239"/>
                    <a:pt x="310" y="195"/>
                  </a:cubicBezTo>
                  <a:cubicBezTo>
                    <a:pt x="310" y="176"/>
                    <a:pt x="328" y="195"/>
                    <a:pt x="328" y="151"/>
                  </a:cubicBezTo>
                  <a:cubicBezTo>
                    <a:pt x="328" y="132"/>
                    <a:pt x="319" y="132"/>
                    <a:pt x="319" y="132"/>
                  </a:cubicBezTo>
                  <a:cubicBezTo>
                    <a:pt x="319" y="132"/>
                    <a:pt x="328" y="106"/>
                    <a:pt x="328" y="88"/>
                  </a:cubicBezTo>
                  <a:cubicBezTo>
                    <a:pt x="328" y="61"/>
                    <a:pt x="319" y="0"/>
                    <a:pt x="230" y="0"/>
                  </a:cubicBezTo>
                  <a:cubicBezTo>
                    <a:pt x="141" y="0"/>
                    <a:pt x="132" y="61"/>
                    <a:pt x="132" y="88"/>
                  </a:cubicBezTo>
                  <a:cubicBezTo>
                    <a:pt x="132" y="106"/>
                    <a:pt x="141" y="132"/>
                    <a:pt x="141" y="132"/>
                  </a:cubicBezTo>
                  <a:cubicBezTo>
                    <a:pt x="141" y="132"/>
                    <a:pt x="132" y="132"/>
                    <a:pt x="132" y="151"/>
                  </a:cubicBezTo>
                  <a:cubicBezTo>
                    <a:pt x="132" y="195"/>
                    <a:pt x="150" y="176"/>
                    <a:pt x="150" y="195"/>
                  </a:cubicBezTo>
                  <a:cubicBezTo>
                    <a:pt x="159" y="239"/>
                    <a:pt x="177" y="230"/>
                    <a:pt x="177" y="248"/>
                  </a:cubicBezTo>
                  <a:cubicBezTo>
                    <a:pt x="177" y="292"/>
                    <a:pt x="159" y="310"/>
                    <a:pt x="97" y="336"/>
                  </a:cubicBezTo>
                  <a:cubicBezTo>
                    <a:pt x="35" y="354"/>
                    <a:pt x="0" y="380"/>
                    <a:pt x="0" y="398"/>
                  </a:cubicBezTo>
                  <a:cubicBezTo>
                    <a:pt x="0" y="407"/>
                    <a:pt x="0" y="442"/>
                    <a:pt x="0" y="442"/>
                  </a:cubicBezTo>
                  <a:cubicBezTo>
                    <a:pt x="230" y="442"/>
                    <a:pt x="230" y="442"/>
                    <a:pt x="230" y="442"/>
                  </a:cubicBezTo>
                  <a:cubicBezTo>
                    <a:pt x="460" y="442"/>
                    <a:pt x="460" y="442"/>
                    <a:pt x="460" y="442"/>
                  </a:cubicBezTo>
                  <a:cubicBezTo>
                    <a:pt x="460" y="442"/>
                    <a:pt x="460" y="407"/>
                    <a:pt x="460" y="398"/>
                  </a:cubicBezTo>
                  <a:cubicBezTo>
                    <a:pt x="460" y="380"/>
                    <a:pt x="425" y="354"/>
                    <a:pt x="363" y="33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45712" tIns="22856" rIns="45712" bIns="22856" anchor="ctr"/>
            <a:lstStyle/>
            <a:p>
              <a:pPr defTabSz="609600">
                <a:defRPr/>
              </a:pPr>
              <a:endParaRPr lang="en-US" sz="1350" dirty="0">
                <a:solidFill>
                  <a:srgbClr val="7F7F7F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105635" y="3252000"/>
            <a:ext cx="723989" cy="723989"/>
            <a:chOff x="5955164" y="3460343"/>
            <a:chExt cx="723989" cy="723989"/>
          </a:xfrm>
        </p:grpSpPr>
        <p:sp>
          <p:nvSpPr>
            <p:cNvPr id="22" name="椭圆 21"/>
            <p:cNvSpPr/>
            <p:nvPr/>
          </p:nvSpPr>
          <p:spPr>
            <a:xfrm>
              <a:off x="5955164" y="3460343"/>
              <a:ext cx="723989" cy="72398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25400">
              <a:noFill/>
            </a:ln>
            <a:effectLst>
              <a:outerShdw blurRad="254000" dist="127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3" name="Freeform 74"/>
            <p:cNvSpPr>
              <a:spLocks noChangeArrowheads="1"/>
            </p:cNvSpPr>
            <p:nvPr/>
          </p:nvSpPr>
          <p:spPr bwMode="auto">
            <a:xfrm>
              <a:off x="6182534" y="3688533"/>
              <a:ext cx="277019" cy="246063"/>
            </a:xfrm>
            <a:custGeom>
              <a:avLst/>
              <a:gdLst>
                <a:gd name="T0" fmla="*/ 451 w 461"/>
                <a:gd name="T1" fmla="*/ 213 h 409"/>
                <a:gd name="T2" fmla="*/ 451 w 461"/>
                <a:gd name="T3" fmla="*/ 213 h 409"/>
                <a:gd name="T4" fmla="*/ 247 w 461"/>
                <a:gd name="T5" fmla="*/ 17 h 409"/>
                <a:gd name="T6" fmla="*/ 212 w 461"/>
                <a:gd name="T7" fmla="*/ 17 h 409"/>
                <a:gd name="T8" fmla="*/ 9 w 461"/>
                <a:gd name="T9" fmla="*/ 213 h 409"/>
                <a:gd name="T10" fmla="*/ 18 w 461"/>
                <a:gd name="T11" fmla="*/ 230 h 409"/>
                <a:gd name="T12" fmla="*/ 62 w 461"/>
                <a:gd name="T13" fmla="*/ 230 h 409"/>
                <a:gd name="T14" fmla="*/ 62 w 461"/>
                <a:gd name="T15" fmla="*/ 390 h 409"/>
                <a:gd name="T16" fmla="*/ 79 w 461"/>
                <a:gd name="T17" fmla="*/ 408 h 409"/>
                <a:gd name="T18" fmla="*/ 177 w 461"/>
                <a:gd name="T19" fmla="*/ 408 h 409"/>
                <a:gd name="T20" fmla="*/ 177 w 461"/>
                <a:gd name="T21" fmla="*/ 248 h 409"/>
                <a:gd name="T22" fmla="*/ 283 w 461"/>
                <a:gd name="T23" fmla="*/ 248 h 409"/>
                <a:gd name="T24" fmla="*/ 283 w 461"/>
                <a:gd name="T25" fmla="*/ 408 h 409"/>
                <a:gd name="T26" fmla="*/ 381 w 461"/>
                <a:gd name="T27" fmla="*/ 408 h 409"/>
                <a:gd name="T28" fmla="*/ 398 w 461"/>
                <a:gd name="T29" fmla="*/ 390 h 409"/>
                <a:gd name="T30" fmla="*/ 398 w 461"/>
                <a:gd name="T31" fmla="*/ 230 h 409"/>
                <a:gd name="T32" fmla="*/ 443 w 461"/>
                <a:gd name="T33" fmla="*/ 230 h 409"/>
                <a:gd name="T34" fmla="*/ 451 w 461"/>
                <a:gd name="T35" fmla="*/ 213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1" h="409">
                  <a:moveTo>
                    <a:pt x="451" y="213"/>
                  </a:moveTo>
                  <a:lnTo>
                    <a:pt x="451" y="213"/>
                  </a:lnTo>
                  <a:cubicBezTo>
                    <a:pt x="247" y="17"/>
                    <a:pt x="247" y="17"/>
                    <a:pt x="247" y="17"/>
                  </a:cubicBezTo>
                  <a:cubicBezTo>
                    <a:pt x="238" y="0"/>
                    <a:pt x="221" y="0"/>
                    <a:pt x="212" y="17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0" y="221"/>
                    <a:pt x="9" y="230"/>
                    <a:pt x="18" y="230"/>
                  </a:cubicBezTo>
                  <a:cubicBezTo>
                    <a:pt x="62" y="230"/>
                    <a:pt x="62" y="230"/>
                    <a:pt x="62" y="230"/>
                  </a:cubicBezTo>
                  <a:cubicBezTo>
                    <a:pt x="62" y="390"/>
                    <a:pt x="62" y="390"/>
                    <a:pt x="62" y="390"/>
                  </a:cubicBezTo>
                  <a:cubicBezTo>
                    <a:pt x="62" y="399"/>
                    <a:pt x="62" y="408"/>
                    <a:pt x="79" y="408"/>
                  </a:cubicBezTo>
                  <a:cubicBezTo>
                    <a:pt x="177" y="408"/>
                    <a:pt x="177" y="408"/>
                    <a:pt x="177" y="408"/>
                  </a:cubicBezTo>
                  <a:cubicBezTo>
                    <a:pt x="177" y="248"/>
                    <a:pt x="177" y="248"/>
                    <a:pt x="177" y="248"/>
                  </a:cubicBezTo>
                  <a:cubicBezTo>
                    <a:pt x="283" y="248"/>
                    <a:pt x="283" y="248"/>
                    <a:pt x="283" y="248"/>
                  </a:cubicBezTo>
                  <a:cubicBezTo>
                    <a:pt x="283" y="408"/>
                    <a:pt x="283" y="408"/>
                    <a:pt x="283" y="408"/>
                  </a:cubicBezTo>
                  <a:cubicBezTo>
                    <a:pt x="381" y="408"/>
                    <a:pt x="381" y="408"/>
                    <a:pt x="381" y="408"/>
                  </a:cubicBezTo>
                  <a:cubicBezTo>
                    <a:pt x="398" y="408"/>
                    <a:pt x="398" y="399"/>
                    <a:pt x="398" y="390"/>
                  </a:cubicBezTo>
                  <a:cubicBezTo>
                    <a:pt x="398" y="230"/>
                    <a:pt x="398" y="230"/>
                    <a:pt x="398" y="230"/>
                  </a:cubicBezTo>
                  <a:cubicBezTo>
                    <a:pt x="443" y="230"/>
                    <a:pt x="443" y="230"/>
                    <a:pt x="443" y="230"/>
                  </a:cubicBezTo>
                  <a:cubicBezTo>
                    <a:pt x="451" y="230"/>
                    <a:pt x="460" y="221"/>
                    <a:pt x="451" y="21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45712" tIns="22856" rIns="45712" bIns="22856" anchor="ctr"/>
            <a:lstStyle/>
            <a:p>
              <a:pPr defTabSz="609600">
                <a:defRPr/>
              </a:pPr>
              <a:endParaRPr lang="en-US" sz="1350" dirty="0">
                <a:solidFill>
                  <a:srgbClr val="7F7F7F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202712" y="3258056"/>
            <a:ext cx="619049" cy="619049"/>
            <a:chOff x="4052239" y="3466398"/>
            <a:chExt cx="619049" cy="619049"/>
          </a:xfrm>
        </p:grpSpPr>
        <p:sp>
          <p:nvSpPr>
            <p:cNvPr id="25" name="椭圆 24"/>
            <p:cNvSpPr/>
            <p:nvPr/>
          </p:nvSpPr>
          <p:spPr>
            <a:xfrm>
              <a:off x="4052239" y="3466398"/>
              <a:ext cx="619049" cy="619049"/>
            </a:xfrm>
            <a:prstGeom prst="ellipse">
              <a:avLst/>
            </a:prstGeom>
            <a:solidFill>
              <a:schemeClr val="accent1"/>
            </a:solidFill>
            <a:ln w="25400">
              <a:noFill/>
            </a:ln>
            <a:effectLst>
              <a:outerShdw blurRad="254000" dist="127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6" name="Freeform 116"/>
            <p:cNvSpPr>
              <a:spLocks noChangeArrowheads="1"/>
            </p:cNvSpPr>
            <p:nvPr/>
          </p:nvSpPr>
          <p:spPr bwMode="auto">
            <a:xfrm>
              <a:off x="4231254" y="3622802"/>
              <a:ext cx="266700" cy="275431"/>
            </a:xfrm>
            <a:custGeom>
              <a:avLst/>
              <a:gdLst>
                <a:gd name="T0" fmla="*/ 400 w 445"/>
                <a:gd name="T1" fmla="*/ 159 h 462"/>
                <a:gd name="T2" fmla="*/ 400 w 445"/>
                <a:gd name="T3" fmla="*/ 159 h 462"/>
                <a:gd name="T4" fmla="*/ 266 w 445"/>
                <a:gd name="T5" fmla="*/ 8 h 462"/>
                <a:gd name="T6" fmla="*/ 36 w 445"/>
                <a:gd name="T7" fmla="*/ 248 h 462"/>
                <a:gd name="T8" fmla="*/ 9 w 445"/>
                <a:gd name="T9" fmla="*/ 319 h 462"/>
                <a:gd name="T10" fmla="*/ 81 w 445"/>
                <a:gd name="T11" fmla="*/ 355 h 462"/>
                <a:gd name="T12" fmla="*/ 98 w 445"/>
                <a:gd name="T13" fmla="*/ 346 h 462"/>
                <a:gd name="T14" fmla="*/ 134 w 445"/>
                <a:gd name="T15" fmla="*/ 372 h 462"/>
                <a:gd name="T16" fmla="*/ 160 w 445"/>
                <a:gd name="T17" fmla="*/ 434 h 462"/>
                <a:gd name="T18" fmla="*/ 187 w 445"/>
                <a:gd name="T19" fmla="*/ 452 h 462"/>
                <a:gd name="T20" fmla="*/ 240 w 445"/>
                <a:gd name="T21" fmla="*/ 434 h 462"/>
                <a:gd name="T22" fmla="*/ 249 w 445"/>
                <a:gd name="T23" fmla="*/ 416 h 462"/>
                <a:gd name="T24" fmla="*/ 231 w 445"/>
                <a:gd name="T25" fmla="*/ 390 h 462"/>
                <a:gd name="T26" fmla="*/ 204 w 445"/>
                <a:gd name="T27" fmla="*/ 337 h 462"/>
                <a:gd name="T28" fmla="*/ 231 w 445"/>
                <a:gd name="T29" fmla="*/ 310 h 462"/>
                <a:gd name="T30" fmla="*/ 417 w 445"/>
                <a:gd name="T31" fmla="*/ 355 h 462"/>
                <a:gd name="T32" fmla="*/ 400 w 445"/>
                <a:gd name="T33" fmla="*/ 159 h 462"/>
                <a:gd name="T34" fmla="*/ 390 w 445"/>
                <a:gd name="T35" fmla="*/ 310 h 462"/>
                <a:gd name="T36" fmla="*/ 390 w 445"/>
                <a:gd name="T37" fmla="*/ 310 h 462"/>
                <a:gd name="T38" fmla="*/ 302 w 445"/>
                <a:gd name="T39" fmla="*/ 204 h 462"/>
                <a:gd name="T40" fmla="*/ 284 w 445"/>
                <a:gd name="T41" fmla="*/ 62 h 462"/>
                <a:gd name="T42" fmla="*/ 364 w 445"/>
                <a:gd name="T43" fmla="*/ 177 h 462"/>
                <a:gd name="T44" fmla="*/ 390 w 445"/>
                <a:gd name="T45" fmla="*/ 31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5" h="462">
                  <a:moveTo>
                    <a:pt x="400" y="159"/>
                  </a:moveTo>
                  <a:lnTo>
                    <a:pt x="400" y="159"/>
                  </a:lnTo>
                  <a:cubicBezTo>
                    <a:pt x="364" y="71"/>
                    <a:pt x="302" y="0"/>
                    <a:pt x="266" y="8"/>
                  </a:cubicBezTo>
                  <a:cubicBezTo>
                    <a:pt x="213" y="36"/>
                    <a:pt x="302" y="142"/>
                    <a:pt x="36" y="248"/>
                  </a:cubicBezTo>
                  <a:cubicBezTo>
                    <a:pt x="9" y="257"/>
                    <a:pt x="0" y="292"/>
                    <a:pt x="9" y="319"/>
                  </a:cubicBezTo>
                  <a:cubicBezTo>
                    <a:pt x="18" y="337"/>
                    <a:pt x="53" y="363"/>
                    <a:pt x="81" y="355"/>
                  </a:cubicBezTo>
                  <a:lnTo>
                    <a:pt x="98" y="346"/>
                  </a:lnTo>
                  <a:cubicBezTo>
                    <a:pt x="116" y="372"/>
                    <a:pt x="134" y="355"/>
                    <a:pt x="134" y="372"/>
                  </a:cubicBezTo>
                  <a:cubicBezTo>
                    <a:pt x="143" y="390"/>
                    <a:pt x="160" y="425"/>
                    <a:pt x="160" y="434"/>
                  </a:cubicBezTo>
                  <a:cubicBezTo>
                    <a:pt x="169" y="443"/>
                    <a:pt x="178" y="461"/>
                    <a:pt x="187" y="452"/>
                  </a:cubicBezTo>
                  <a:cubicBezTo>
                    <a:pt x="196" y="452"/>
                    <a:pt x="231" y="443"/>
                    <a:pt x="240" y="434"/>
                  </a:cubicBezTo>
                  <a:cubicBezTo>
                    <a:pt x="257" y="434"/>
                    <a:pt x="257" y="425"/>
                    <a:pt x="249" y="416"/>
                  </a:cubicBezTo>
                  <a:cubicBezTo>
                    <a:pt x="249" y="408"/>
                    <a:pt x="231" y="399"/>
                    <a:pt x="231" y="390"/>
                  </a:cubicBezTo>
                  <a:cubicBezTo>
                    <a:pt x="222" y="381"/>
                    <a:pt x="213" y="346"/>
                    <a:pt x="204" y="337"/>
                  </a:cubicBezTo>
                  <a:cubicBezTo>
                    <a:pt x="196" y="328"/>
                    <a:pt x="213" y="310"/>
                    <a:pt x="231" y="310"/>
                  </a:cubicBezTo>
                  <a:cubicBezTo>
                    <a:pt x="355" y="302"/>
                    <a:pt x="373" y="372"/>
                    <a:pt x="417" y="355"/>
                  </a:cubicBezTo>
                  <a:cubicBezTo>
                    <a:pt x="444" y="346"/>
                    <a:pt x="444" y="248"/>
                    <a:pt x="400" y="159"/>
                  </a:cubicBezTo>
                  <a:close/>
                  <a:moveTo>
                    <a:pt x="390" y="310"/>
                  </a:moveTo>
                  <a:lnTo>
                    <a:pt x="390" y="310"/>
                  </a:lnTo>
                  <a:cubicBezTo>
                    <a:pt x="381" y="310"/>
                    <a:pt x="328" y="275"/>
                    <a:pt x="302" y="204"/>
                  </a:cubicBezTo>
                  <a:cubicBezTo>
                    <a:pt x="275" y="133"/>
                    <a:pt x="275" y="62"/>
                    <a:pt x="284" y="62"/>
                  </a:cubicBezTo>
                  <a:cubicBezTo>
                    <a:pt x="293" y="62"/>
                    <a:pt x="337" y="106"/>
                    <a:pt x="364" y="177"/>
                  </a:cubicBezTo>
                  <a:cubicBezTo>
                    <a:pt x="400" y="248"/>
                    <a:pt x="390" y="302"/>
                    <a:pt x="390" y="3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45712" tIns="22856" rIns="45712" bIns="22856" anchor="ctr"/>
            <a:lstStyle/>
            <a:p>
              <a:pPr defTabSz="609600">
                <a:defRPr/>
              </a:pPr>
              <a:endParaRPr lang="en-US" sz="1350" dirty="0">
                <a:solidFill>
                  <a:srgbClr val="7F7F7F"/>
                </a:solidFill>
              </a:endParaRPr>
            </a:p>
          </p:txBody>
        </p:sp>
      </p:grpSp>
      <p:sp>
        <p:nvSpPr>
          <p:cNvPr id="27" name="Freeform 161"/>
          <p:cNvSpPr>
            <a:spLocks noChangeArrowheads="1"/>
          </p:cNvSpPr>
          <p:nvPr/>
        </p:nvSpPr>
        <p:spPr bwMode="auto">
          <a:xfrm>
            <a:off x="7180948" y="3975990"/>
            <a:ext cx="287339" cy="250031"/>
          </a:xfrm>
          <a:custGeom>
            <a:avLst/>
            <a:gdLst>
              <a:gd name="T0" fmla="*/ 478 w 479"/>
              <a:gd name="T1" fmla="*/ 390 h 417"/>
              <a:gd name="T2" fmla="*/ 478 w 479"/>
              <a:gd name="T3" fmla="*/ 390 h 417"/>
              <a:gd name="T4" fmla="*/ 257 w 479"/>
              <a:gd name="T5" fmla="*/ 0 h 417"/>
              <a:gd name="T6" fmla="*/ 239 w 479"/>
              <a:gd name="T7" fmla="*/ 0 h 417"/>
              <a:gd name="T8" fmla="*/ 221 w 479"/>
              <a:gd name="T9" fmla="*/ 0 h 417"/>
              <a:gd name="T10" fmla="*/ 0 w 479"/>
              <a:gd name="T11" fmla="*/ 390 h 417"/>
              <a:gd name="T12" fmla="*/ 0 w 479"/>
              <a:gd name="T13" fmla="*/ 408 h 417"/>
              <a:gd name="T14" fmla="*/ 17 w 479"/>
              <a:gd name="T15" fmla="*/ 416 h 417"/>
              <a:gd name="T16" fmla="*/ 461 w 479"/>
              <a:gd name="T17" fmla="*/ 416 h 417"/>
              <a:gd name="T18" fmla="*/ 478 w 479"/>
              <a:gd name="T19" fmla="*/ 408 h 417"/>
              <a:gd name="T20" fmla="*/ 478 w 479"/>
              <a:gd name="T21" fmla="*/ 390 h 417"/>
              <a:gd name="T22" fmla="*/ 265 w 479"/>
              <a:gd name="T23" fmla="*/ 372 h 417"/>
              <a:gd name="T24" fmla="*/ 265 w 479"/>
              <a:gd name="T25" fmla="*/ 372 h 417"/>
              <a:gd name="T26" fmla="*/ 212 w 479"/>
              <a:gd name="T27" fmla="*/ 372 h 417"/>
              <a:gd name="T28" fmla="*/ 212 w 479"/>
              <a:gd name="T29" fmla="*/ 319 h 417"/>
              <a:gd name="T30" fmla="*/ 265 w 479"/>
              <a:gd name="T31" fmla="*/ 319 h 417"/>
              <a:gd name="T32" fmla="*/ 265 w 479"/>
              <a:gd name="T33" fmla="*/ 372 h 417"/>
              <a:gd name="T34" fmla="*/ 265 w 479"/>
              <a:gd name="T35" fmla="*/ 284 h 417"/>
              <a:gd name="T36" fmla="*/ 265 w 479"/>
              <a:gd name="T37" fmla="*/ 284 h 417"/>
              <a:gd name="T38" fmla="*/ 212 w 479"/>
              <a:gd name="T39" fmla="*/ 284 h 417"/>
              <a:gd name="T40" fmla="*/ 212 w 479"/>
              <a:gd name="T41" fmla="*/ 134 h 417"/>
              <a:gd name="T42" fmla="*/ 265 w 479"/>
              <a:gd name="T43" fmla="*/ 134 h 417"/>
              <a:gd name="T44" fmla="*/ 265 w 479"/>
              <a:gd name="T45" fmla="*/ 284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79" h="417">
                <a:moveTo>
                  <a:pt x="478" y="390"/>
                </a:moveTo>
                <a:lnTo>
                  <a:pt x="478" y="390"/>
                </a:lnTo>
                <a:cubicBezTo>
                  <a:pt x="257" y="0"/>
                  <a:pt x="257" y="0"/>
                  <a:pt x="257" y="0"/>
                </a:cubicBezTo>
                <a:cubicBezTo>
                  <a:pt x="248" y="0"/>
                  <a:pt x="248" y="0"/>
                  <a:pt x="239" y="0"/>
                </a:cubicBezTo>
                <a:cubicBezTo>
                  <a:pt x="230" y="0"/>
                  <a:pt x="230" y="0"/>
                  <a:pt x="221" y="0"/>
                </a:cubicBezTo>
                <a:cubicBezTo>
                  <a:pt x="0" y="390"/>
                  <a:pt x="0" y="390"/>
                  <a:pt x="0" y="390"/>
                </a:cubicBezTo>
                <a:cubicBezTo>
                  <a:pt x="0" y="399"/>
                  <a:pt x="0" y="408"/>
                  <a:pt x="0" y="408"/>
                </a:cubicBezTo>
                <a:cubicBezTo>
                  <a:pt x="8" y="416"/>
                  <a:pt x="8" y="416"/>
                  <a:pt x="17" y="416"/>
                </a:cubicBezTo>
                <a:cubicBezTo>
                  <a:pt x="461" y="416"/>
                  <a:pt x="461" y="416"/>
                  <a:pt x="461" y="416"/>
                </a:cubicBezTo>
                <a:cubicBezTo>
                  <a:pt x="470" y="416"/>
                  <a:pt x="470" y="416"/>
                  <a:pt x="478" y="408"/>
                </a:cubicBezTo>
                <a:cubicBezTo>
                  <a:pt x="478" y="408"/>
                  <a:pt x="478" y="399"/>
                  <a:pt x="478" y="390"/>
                </a:cubicBezTo>
                <a:close/>
                <a:moveTo>
                  <a:pt x="265" y="372"/>
                </a:moveTo>
                <a:lnTo>
                  <a:pt x="265" y="372"/>
                </a:lnTo>
                <a:cubicBezTo>
                  <a:pt x="212" y="372"/>
                  <a:pt x="212" y="372"/>
                  <a:pt x="212" y="372"/>
                </a:cubicBezTo>
                <a:cubicBezTo>
                  <a:pt x="212" y="319"/>
                  <a:pt x="212" y="319"/>
                  <a:pt x="212" y="319"/>
                </a:cubicBezTo>
                <a:cubicBezTo>
                  <a:pt x="265" y="319"/>
                  <a:pt x="265" y="319"/>
                  <a:pt x="265" y="319"/>
                </a:cubicBezTo>
                <a:lnTo>
                  <a:pt x="265" y="372"/>
                </a:lnTo>
                <a:close/>
                <a:moveTo>
                  <a:pt x="265" y="284"/>
                </a:moveTo>
                <a:lnTo>
                  <a:pt x="265" y="284"/>
                </a:lnTo>
                <a:cubicBezTo>
                  <a:pt x="212" y="284"/>
                  <a:pt x="212" y="284"/>
                  <a:pt x="212" y="284"/>
                </a:cubicBezTo>
                <a:cubicBezTo>
                  <a:pt x="212" y="134"/>
                  <a:pt x="212" y="134"/>
                  <a:pt x="212" y="134"/>
                </a:cubicBezTo>
                <a:cubicBezTo>
                  <a:pt x="265" y="134"/>
                  <a:pt x="265" y="134"/>
                  <a:pt x="265" y="134"/>
                </a:cubicBezTo>
                <a:lnTo>
                  <a:pt x="265" y="28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45712" tIns="22856" rIns="45712" bIns="22856" anchor="ctr"/>
          <a:lstStyle/>
          <a:p>
            <a:pPr defTabSz="609600">
              <a:defRPr/>
            </a:pPr>
            <a:endParaRPr lang="en-US" sz="1350" dirty="0">
              <a:solidFill>
                <a:srgbClr val="7F7F7F"/>
              </a:solidFill>
            </a:endParaRPr>
          </a:p>
        </p:txBody>
      </p:sp>
      <p:sp>
        <p:nvSpPr>
          <p:cNvPr id="28" name="弧形 27"/>
          <p:cNvSpPr/>
          <p:nvPr/>
        </p:nvSpPr>
        <p:spPr>
          <a:xfrm>
            <a:off x="3541269" y="2627130"/>
            <a:ext cx="1024769" cy="1024769"/>
          </a:xfrm>
          <a:prstGeom prst="arc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000000"/>
              </a:solidFill>
            </a:endParaRPr>
          </a:p>
        </p:txBody>
      </p:sp>
      <p:sp>
        <p:nvSpPr>
          <p:cNvPr id="30" name="弧形 29"/>
          <p:cNvSpPr/>
          <p:nvPr/>
        </p:nvSpPr>
        <p:spPr>
          <a:xfrm rot="3188251">
            <a:off x="8479108" y="2264061"/>
            <a:ext cx="1024769" cy="1024769"/>
          </a:xfrm>
          <a:prstGeom prst="arc">
            <a:avLst>
              <a:gd name="adj1" fmla="val 17864697"/>
              <a:gd name="adj2" fmla="val 2504095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000000"/>
              </a:solidFill>
            </a:endParaRPr>
          </a:p>
        </p:txBody>
      </p:sp>
      <p:sp>
        <p:nvSpPr>
          <p:cNvPr id="32" name="弧形 31"/>
          <p:cNvSpPr/>
          <p:nvPr/>
        </p:nvSpPr>
        <p:spPr>
          <a:xfrm flipH="1">
            <a:off x="5082158" y="4151940"/>
            <a:ext cx="971104" cy="971104"/>
          </a:xfrm>
          <a:prstGeom prst="arc">
            <a:avLst>
              <a:gd name="adj1" fmla="val 8741149"/>
              <a:gd name="adj2" fmla="val 12933678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000000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18465" y="1129030"/>
            <a:ext cx="3685540" cy="2030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l">
              <a:buSzTx/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1.获取关联产品的流量，增加店铺产品的曝光量</a:t>
            </a:r>
            <a:endParaRPr lang="en-US" altLang="zh-CN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>
              <a:buSzTx/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</a:t>
            </a:r>
            <a:r>
              <a:rPr lang="en-US" altLang="zh-CN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A. Special Offers and Product Promotions的</a:t>
            </a:r>
            <a:r>
              <a:rPr lang="zh-CN" altLang="zh-CN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购物车</a:t>
            </a:r>
            <a:r>
              <a:rPr lang="en-US" altLang="zh-CN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展示, </a:t>
            </a:r>
            <a:r>
              <a:rPr lang="zh-CN" altLang="zh-CN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增加产品的曝光量；</a:t>
            </a:r>
            <a:endParaRPr lang="zh-CN" altLang="zh-CN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B. 增加成为amazon关联产品的可能性</a:t>
            </a:r>
            <a:r>
              <a:rPr lang="zh-CN" altLang="en-US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050" spc="3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332855" y="1013460"/>
            <a:ext cx="5367020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l" fontAlgn="auto">
              <a:lnSpc>
                <a:spcPct val="150000"/>
              </a:lnSpc>
              <a:buSzTx/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一般产品页面的组合购买 以及客户买了又买，看了又看，等等都是amazon根据客户的购买习惯，自动推荐的，那我们要做的就是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增强类似产品之间的联系，争取让amazon自动推荐，占据流量入口</a:t>
            </a:r>
            <a:r>
              <a:rPr lang="zh-CN" altLang="en-US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6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829050" y="4985385"/>
            <a:ext cx="4534535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l" fontAlgn="auto">
              <a:lnSpc>
                <a:spcPct val="150000"/>
              </a:lnSpc>
              <a:buSzTx/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捆绑促销，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提高客单价，提高销售额</a:t>
            </a:r>
            <a:endParaRPr lang="en-US" altLang="zh-CN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50000"/>
              </a:lnSpc>
              <a:buSzTx/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客户买了一个鼠标10美金，那他如果还想买个键盘30美金，那自然会增加销售额</a:t>
            </a:r>
            <a:r>
              <a:rPr lang="zh-CN" altLang="en-US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b="1" spc="3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741054" y="362991"/>
            <a:ext cx="5083819" cy="534670"/>
            <a:chOff x="-264804" y="362991"/>
            <a:chExt cx="5083819" cy="534670"/>
          </a:xfrm>
        </p:grpSpPr>
        <p:sp>
          <p:nvSpPr>
            <p:cNvPr id="3" name="标题 1"/>
            <p:cNvSpPr txBox="1"/>
            <p:nvPr/>
          </p:nvSpPr>
          <p:spPr>
            <a:xfrm>
              <a:off x="-264804" y="362991"/>
              <a:ext cx="2846070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作用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条件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581275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Promotion</a:t>
              </a:r>
              <a:endParaRPr lang="zh-CN" altLang="en-US" sz="2000" spc="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1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6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96296E-6 L -0.04596 2.96296E-6 " pathEditMode="relative" rAng="0" ptsTypes="AA">
                                      <p:cBhvr>
                                        <p:cTn id="35" dur="125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05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6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1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96296E-6 L 0.06003 2.96296E-6 " pathEditMode="relative" rAng="0" ptsTypes="AA">
                                      <p:cBhvr>
                                        <p:cTn id="50" dur="125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1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6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L 0.06003 2.59259E-6 " pathEditMode="relative" rAng="0" ptsTypes="AA">
                                      <p:cBhvr>
                                        <p:cTn id="85" dur="12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9" grpId="0" bldLvl="0" animBg="1"/>
      <p:bldP spid="10" grpId="0" bldLvl="0" animBg="1"/>
      <p:bldP spid="11" grpId="0" bldLvl="0" animBg="1"/>
      <p:bldP spid="27" grpId="0" bldLvl="0" animBg="1"/>
      <p:bldP spid="28" grpId="0" bldLvl="0" animBg="1"/>
      <p:bldP spid="30" grpId="0" bldLvl="0" animBg="1"/>
      <p:bldP spid="32" grpId="0" bldLvl="0" animBg="1"/>
      <p:bldP spid="36" grpId="0"/>
      <p:bldP spid="36" grpId="1"/>
      <p:bldP spid="38" grpId="0"/>
      <p:bldP spid="38" grpId="1"/>
      <p:bldP spid="39" grpId="0"/>
      <p:bldP spid="3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>
            <p:custDataLst>
              <p:tags r:id="rId1"/>
            </p:custDataLst>
          </p:nvPr>
        </p:nvGrpSpPr>
        <p:grpSpPr>
          <a:xfrm>
            <a:off x="6474582" y="3940394"/>
            <a:ext cx="3907474" cy="1886585"/>
            <a:chOff x="6474582" y="4181228"/>
            <a:chExt cx="3907474" cy="1886585"/>
          </a:xfrm>
        </p:grpSpPr>
        <p:cxnSp>
          <p:nvCxnSpPr>
            <p:cNvPr id="9" name="直接箭头连接符 8"/>
            <p:cNvCxnSpPr/>
            <p:nvPr/>
          </p:nvCxnSpPr>
          <p:spPr>
            <a:xfrm>
              <a:off x="10070270" y="4181228"/>
              <a:ext cx="0" cy="16002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headEnd type="oval"/>
              <a:tailEnd type="none"/>
            </a:ln>
            <a:effectLst/>
          </p:spPr>
        </p:cxnSp>
        <p:grpSp>
          <p:nvGrpSpPr>
            <p:cNvPr id="10" name="组合 9"/>
            <p:cNvGrpSpPr/>
            <p:nvPr/>
          </p:nvGrpSpPr>
          <p:grpSpPr>
            <a:xfrm>
              <a:off x="9758484" y="5430235"/>
              <a:ext cx="623572" cy="623570"/>
              <a:chOff x="4326254" y="5067936"/>
              <a:chExt cx="623572" cy="623570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4326254" y="5067936"/>
                <a:ext cx="623572" cy="623570"/>
              </a:xfrm>
              <a:prstGeom prst="ellipse">
                <a:avLst/>
              </a:prstGeom>
              <a:solidFill>
                <a:srgbClr val="D9DFE7"/>
              </a:solidFill>
              <a:ln w="25400" cap="flat" cmpd="sng" algn="ctr">
                <a:solidFill>
                  <a:srgbClr val="FFFFFF"/>
                </a:solidFill>
                <a:prstDash val="solid"/>
                <a:miter lim="800000"/>
              </a:ln>
              <a:effectLst>
                <a:innerShdw blurRad="63500" dist="50800" dir="16200000">
                  <a:prstClr val="black">
                    <a:alpha val="20000"/>
                  </a:prstClr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4409440" y="5151120"/>
                <a:ext cx="457200" cy="4572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2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7059734" y="5332921"/>
              <a:ext cx="269079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设置站内促销的条件：</a:t>
              </a: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474582" y="5653793"/>
              <a:ext cx="3277235" cy="414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要有黄金购物车，promotion 才会生效</a:t>
              </a:r>
              <a:endParaRPr lang="en-US" altLang="zh-CN" sz="1400" kern="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+mn-ea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9846491" y="5557353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chemeClr val="accent2">
                      <a:lumMod val="75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  <a:ea typeface="华文琥珀" panose="02010800040101010101" pitchFamily="2" charset="-122"/>
                </a:rPr>
                <a:t>04</a:t>
              </a: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 panose="020B0502020202020204" pitchFamily="34" charset="0"/>
                <a:ea typeface="华文琥珀" panose="02010800040101010101" pitchFamily="2" charset="-122"/>
              </a:endParaRPr>
            </a:p>
          </p:txBody>
        </p:sp>
      </p:grpSp>
      <p:grpSp>
        <p:nvGrpSpPr>
          <p:cNvPr id="16" name="组合 15"/>
          <p:cNvGrpSpPr/>
          <p:nvPr>
            <p:custDataLst>
              <p:tags r:id="rId2"/>
            </p:custDataLst>
          </p:nvPr>
        </p:nvGrpSpPr>
        <p:grpSpPr>
          <a:xfrm>
            <a:off x="7059734" y="1453064"/>
            <a:ext cx="3638550" cy="1670085"/>
            <a:chOff x="7059734" y="1693898"/>
            <a:chExt cx="3638550" cy="1670085"/>
          </a:xfrm>
        </p:grpSpPr>
        <p:sp>
          <p:nvSpPr>
            <p:cNvPr id="17" name="文本框 16"/>
            <p:cNvSpPr txBox="1"/>
            <p:nvPr/>
          </p:nvSpPr>
          <p:spPr>
            <a:xfrm>
              <a:off x="7782508" y="1693898"/>
              <a:ext cx="259954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刺激销量：</a:t>
              </a: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+mn-ea"/>
              </a:endParaRPr>
            </a:p>
          </p:txBody>
        </p:sp>
        <p:cxnSp>
          <p:nvCxnSpPr>
            <p:cNvPr id="18" name="直接箭头连接符 17"/>
            <p:cNvCxnSpPr/>
            <p:nvPr/>
          </p:nvCxnSpPr>
          <p:spPr>
            <a:xfrm>
              <a:off x="7371520" y="1763783"/>
              <a:ext cx="0" cy="16002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headEnd type="none"/>
              <a:tailEnd type="oval"/>
            </a:ln>
            <a:effectLst/>
          </p:spPr>
        </p:cxnSp>
        <p:grpSp>
          <p:nvGrpSpPr>
            <p:cNvPr id="19" name="组合 18"/>
            <p:cNvGrpSpPr/>
            <p:nvPr/>
          </p:nvGrpSpPr>
          <p:grpSpPr>
            <a:xfrm>
              <a:off x="7059734" y="1720089"/>
              <a:ext cx="623572" cy="623570"/>
              <a:chOff x="4326254" y="5067936"/>
              <a:chExt cx="623572" cy="623570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4326254" y="5067936"/>
                <a:ext cx="623572" cy="623570"/>
              </a:xfrm>
              <a:prstGeom prst="ellipse">
                <a:avLst/>
              </a:prstGeom>
              <a:solidFill>
                <a:srgbClr val="D9DFE7"/>
              </a:solidFill>
              <a:ln w="25400" cap="flat" cmpd="sng" algn="ctr">
                <a:solidFill>
                  <a:srgbClr val="FFFFFF"/>
                </a:solidFill>
                <a:prstDash val="solid"/>
                <a:miter lim="800000"/>
              </a:ln>
              <a:effectLst>
                <a:innerShdw blurRad="63500" dist="50800" dir="16200000">
                  <a:prstClr val="black">
                    <a:alpha val="20000"/>
                  </a:prstClr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4409440" y="5151120"/>
                <a:ext cx="457200" cy="4572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2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7782364" y="2014573"/>
              <a:ext cx="2915920" cy="1060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产品清仓，很多过季产品卖不出去，卖家可以设置促销来清仓，以此来减轻库存压力。</a:t>
              </a:r>
              <a:endParaRPr lang="en-US" altLang="zh-CN" sz="1400" kern="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+mn-ea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147741" y="1847208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Century Gothic" panose="020B0502020202020204" pitchFamily="34" charset="0"/>
                  <a:ea typeface="华文琥珀" panose="02010800040101010101" pitchFamily="2" charset="-122"/>
                </a:rPr>
                <a:t>03</a:t>
              </a: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entury Gothic" panose="020B0502020202020204" pitchFamily="34" charset="0"/>
                <a:ea typeface="华文琥珀" panose="02010800040101010101" pitchFamily="2" charset="-122"/>
              </a:endParaRPr>
            </a:p>
          </p:txBody>
        </p:sp>
      </p:grpSp>
      <p:grpSp>
        <p:nvGrpSpPr>
          <p:cNvPr id="24" name="组合 23"/>
          <p:cNvGrpSpPr/>
          <p:nvPr>
            <p:custDataLst>
              <p:tags r:id="rId3"/>
            </p:custDataLst>
          </p:nvPr>
        </p:nvGrpSpPr>
        <p:grpSpPr>
          <a:xfrm>
            <a:off x="298306" y="3940394"/>
            <a:ext cx="4688790" cy="2548890"/>
            <a:chOff x="298306" y="4181228"/>
            <a:chExt cx="4688790" cy="2548890"/>
          </a:xfrm>
        </p:grpSpPr>
        <p:sp>
          <p:nvSpPr>
            <p:cNvPr id="25" name="文本框 24"/>
            <p:cNvSpPr txBox="1"/>
            <p:nvPr/>
          </p:nvSpPr>
          <p:spPr>
            <a:xfrm>
              <a:off x="1623551" y="5349015"/>
              <a:ext cx="269079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增加产品的竞争力：</a:t>
              </a: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+mn-ea"/>
              </a:endParaRPr>
            </a:p>
          </p:txBody>
        </p:sp>
        <p:cxnSp>
          <p:nvCxnSpPr>
            <p:cNvPr id="26" name="直接箭头连接符 25"/>
            <p:cNvCxnSpPr/>
            <p:nvPr/>
          </p:nvCxnSpPr>
          <p:spPr>
            <a:xfrm>
              <a:off x="4675310" y="4181228"/>
              <a:ext cx="0" cy="16002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headEnd type="oval"/>
              <a:tailEnd type="none"/>
            </a:ln>
            <a:effectLst/>
          </p:spPr>
        </p:cxnSp>
        <p:grpSp>
          <p:nvGrpSpPr>
            <p:cNvPr id="27" name="组合 26"/>
            <p:cNvGrpSpPr/>
            <p:nvPr/>
          </p:nvGrpSpPr>
          <p:grpSpPr>
            <a:xfrm>
              <a:off x="4363524" y="5430235"/>
              <a:ext cx="623572" cy="623570"/>
              <a:chOff x="4326254" y="5067936"/>
              <a:chExt cx="623572" cy="623570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4326254" y="5067936"/>
                <a:ext cx="623572" cy="623570"/>
              </a:xfrm>
              <a:prstGeom prst="ellipse">
                <a:avLst/>
              </a:prstGeom>
              <a:solidFill>
                <a:srgbClr val="D9DFE7"/>
              </a:solidFill>
              <a:ln w="25400" cap="flat" cmpd="sng" algn="ctr">
                <a:solidFill>
                  <a:srgbClr val="FFFFFF"/>
                </a:solidFill>
                <a:prstDash val="solid"/>
                <a:miter lim="800000"/>
              </a:ln>
              <a:effectLst>
                <a:innerShdw blurRad="63500" dist="50800" dir="16200000">
                  <a:prstClr val="black">
                    <a:alpha val="20000"/>
                  </a:prstClr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4409440" y="5151120"/>
                <a:ext cx="457200" cy="4572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2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298306" y="5669668"/>
              <a:ext cx="4017645" cy="1060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fontAlgn="auto">
                <a:lnSpc>
                  <a:spcPct val="150000"/>
                </a:lnSpc>
              </a:pPr>
              <a:r>
                <a:rPr lang="en-US"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首先是节假日，在此期间消费者需求量增长，产品有更多的流量，消费者有更强的购买欲望，在看到折扣后更容易促成交易</a:t>
              </a:r>
              <a:r>
                <a:rPr lang="zh-CN" altLang="en-US"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。例：亚马逊会员日。</a:t>
              </a:r>
              <a:endParaRPr lang="zh-CN" altLang="en-US" sz="1400" kern="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+mn-ea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4459568" y="5557353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  <a:ea typeface="华文琥珀" panose="02010800040101010101" pitchFamily="2" charset="-122"/>
                </a:rPr>
                <a:t>02</a:t>
              </a: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entury Gothic" panose="020B0502020202020204" pitchFamily="34" charset="0"/>
                <a:ea typeface="华文琥珀" panose="02010800040101010101" pitchFamily="2" charset="-122"/>
              </a:endParaRPr>
            </a:p>
          </p:txBody>
        </p:sp>
      </p:grpSp>
      <p:grpSp>
        <p:nvGrpSpPr>
          <p:cNvPr id="32" name="组合 31"/>
          <p:cNvGrpSpPr/>
          <p:nvPr>
            <p:custDataLst>
              <p:tags r:id="rId4"/>
            </p:custDataLst>
          </p:nvPr>
        </p:nvGrpSpPr>
        <p:grpSpPr>
          <a:xfrm>
            <a:off x="1665903" y="1453064"/>
            <a:ext cx="4318635" cy="1704340"/>
            <a:chOff x="1665903" y="1693898"/>
            <a:chExt cx="4318635" cy="1704340"/>
          </a:xfrm>
        </p:grpSpPr>
        <p:sp>
          <p:nvSpPr>
            <p:cNvPr id="33" name="文本框 32"/>
            <p:cNvSpPr txBox="1"/>
            <p:nvPr/>
          </p:nvSpPr>
          <p:spPr>
            <a:xfrm>
              <a:off x="2289475" y="1693898"/>
              <a:ext cx="261443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关联流量：</a:t>
              </a: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+mn-ea"/>
              </a:endParaRPr>
            </a:p>
          </p:txBody>
        </p:sp>
        <p:cxnSp>
          <p:nvCxnSpPr>
            <p:cNvPr id="34" name="直接箭头连接符 33"/>
            <p:cNvCxnSpPr/>
            <p:nvPr/>
          </p:nvCxnSpPr>
          <p:spPr>
            <a:xfrm>
              <a:off x="1976559" y="1763783"/>
              <a:ext cx="0" cy="16002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headEnd type="none"/>
              <a:tailEnd type="oval"/>
            </a:ln>
            <a:effectLst/>
          </p:spPr>
        </p:cxnSp>
        <p:grpSp>
          <p:nvGrpSpPr>
            <p:cNvPr id="35" name="组合 34"/>
            <p:cNvGrpSpPr/>
            <p:nvPr/>
          </p:nvGrpSpPr>
          <p:grpSpPr>
            <a:xfrm>
              <a:off x="1665903" y="1720089"/>
              <a:ext cx="623572" cy="623570"/>
              <a:chOff x="4326254" y="5067936"/>
              <a:chExt cx="623572" cy="623570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4326254" y="5067936"/>
                <a:ext cx="623572" cy="623570"/>
              </a:xfrm>
              <a:prstGeom prst="ellipse">
                <a:avLst/>
              </a:prstGeom>
              <a:solidFill>
                <a:srgbClr val="D9DFE7"/>
              </a:solidFill>
              <a:ln w="25400" cap="flat" cmpd="sng" algn="ctr">
                <a:solidFill>
                  <a:srgbClr val="FFFFFF"/>
                </a:solidFill>
                <a:prstDash val="solid"/>
                <a:miter lim="800000"/>
              </a:ln>
              <a:effectLst>
                <a:innerShdw blurRad="63500" dist="50800" dir="16200000">
                  <a:prstClr val="black">
                    <a:alpha val="20000"/>
                  </a:prstClr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80</a:t>
                </a:r>
                <a:endParaRPr kumimoji="0" lang="zh-CN" altLang="en-US" sz="18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4409440" y="5151120"/>
                <a:ext cx="457200" cy="4572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2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i="0" u="none" strike="noStrike" kern="0" cap="none" spc="0" normalizeH="0" baseline="0" noProof="0">
                  <a:ln>
                    <a:noFill/>
                  </a:ln>
                  <a:solidFill>
                    <a:srgbClr val="B03A05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2289473" y="2014573"/>
              <a:ext cx="3695065" cy="1383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200000"/>
                </a:lnSpc>
              </a:pPr>
              <a:r>
                <a:rPr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多用于推新品</a:t>
              </a:r>
              <a:r>
                <a:rPr lang="zh-CN"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和重点流量，</a:t>
              </a:r>
              <a:r>
                <a:rPr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推新品时做捆绑促销，买A对B产品打折，</a:t>
              </a:r>
              <a:r>
                <a:rPr lang="zh-CN"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anose="020B0306030504020204" pitchFamily="34" charset="0"/>
                  <a:sym typeface="+mn-ea"/>
                </a:rPr>
                <a:t>产品关联卖，容易形成闭合流量。</a:t>
              </a:r>
              <a:endParaRPr kumimoji="0" lang="zh-CN" altLang="zh-CN" sz="1400" i="0" u="none" strike="noStrike" kern="0" cap="none" spc="30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+mn-ea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758731" y="1847208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Century Gothic" panose="020B0502020202020204" pitchFamily="34" charset="0"/>
                  <a:ea typeface="华文琥珀" panose="02010800040101010101" pitchFamily="2" charset="-122"/>
                </a:rPr>
                <a:t>01</a:t>
              </a: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 pitchFamily="34" charset="0"/>
                <a:ea typeface="华文琥珀" panose="02010800040101010101" pitchFamily="2" charset="-122"/>
              </a:endParaRPr>
            </a:p>
          </p:txBody>
        </p:sp>
      </p:grpSp>
      <p:sp>
        <p:nvSpPr>
          <p:cNvPr id="40" name="任意多边形 39"/>
          <p:cNvSpPr/>
          <p:nvPr>
            <p:custDataLst>
              <p:tags r:id="rId5"/>
            </p:custDataLst>
          </p:nvPr>
        </p:nvSpPr>
        <p:spPr>
          <a:xfrm flipV="1">
            <a:off x="7900952" y="2924376"/>
            <a:ext cx="2798302" cy="1245271"/>
          </a:xfrm>
          <a:custGeom>
            <a:avLst/>
            <a:gdLst>
              <a:gd name="connsiteX0" fmla="*/ 2175667 w 2798302"/>
              <a:gd name="connsiteY0" fmla="*/ 1245271 h 1245271"/>
              <a:gd name="connsiteX1" fmla="*/ 2290669 w 2798302"/>
              <a:gd name="connsiteY1" fmla="*/ 1197636 h 1245271"/>
              <a:gd name="connsiteX2" fmla="*/ 2750667 w 2798302"/>
              <a:gd name="connsiteY2" fmla="*/ 737638 h 1245271"/>
              <a:gd name="connsiteX3" fmla="*/ 2750667 w 2798302"/>
              <a:gd name="connsiteY3" fmla="*/ 507633 h 1245271"/>
              <a:gd name="connsiteX4" fmla="*/ 2290669 w 2798302"/>
              <a:gd name="connsiteY4" fmla="*/ 47635 h 1245271"/>
              <a:gd name="connsiteX5" fmla="*/ 2060664 w 2798302"/>
              <a:gd name="connsiteY5" fmla="*/ 47635 h 1245271"/>
              <a:gd name="connsiteX6" fmla="*/ 1810754 w 2798302"/>
              <a:gd name="connsiteY6" fmla="*/ 297546 h 1245271"/>
              <a:gd name="connsiteX7" fmla="*/ 1737228 w 2798302"/>
              <a:gd name="connsiteY7" fmla="*/ 342214 h 1245271"/>
              <a:gd name="connsiteX8" fmla="*/ 839785 w 2798302"/>
              <a:gd name="connsiteY8" fmla="*/ 569455 h 1245271"/>
              <a:gd name="connsiteX9" fmla="*/ 836965 w 2798302"/>
              <a:gd name="connsiteY9" fmla="*/ 569312 h 1245271"/>
              <a:gd name="connsiteX10" fmla="*/ 835439 w 2798302"/>
              <a:gd name="connsiteY10" fmla="*/ 569398 h 1245271"/>
              <a:gd name="connsiteX11" fmla="*/ 6665 w 2798302"/>
              <a:gd name="connsiteY11" fmla="*/ 471082 h 1245271"/>
              <a:gd name="connsiteX12" fmla="*/ 0 w 2798302"/>
              <a:gd name="connsiteY12" fmla="*/ 468945 h 1245271"/>
              <a:gd name="connsiteX13" fmla="*/ 0 w 2798302"/>
              <a:gd name="connsiteY13" fmla="*/ 622636 h 1245271"/>
              <a:gd name="connsiteX14" fmla="*/ 0 w 2798302"/>
              <a:gd name="connsiteY14" fmla="*/ 625017 h 1245271"/>
              <a:gd name="connsiteX15" fmla="*/ 0 w 2798302"/>
              <a:gd name="connsiteY15" fmla="*/ 778708 h 1245271"/>
              <a:gd name="connsiteX16" fmla="*/ 6665 w 2798302"/>
              <a:gd name="connsiteY16" fmla="*/ 776571 h 1245271"/>
              <a:gd name="connsiteX17" fmla="*/ 835439 w 2798302"/>
              <a:gd name="connsiteY17" fmla="*/ 678255 h 1245271"/>
              <a:gd name="connsiteX18" fmla="*/ 836965 w 2798302"/>
              <a:gd name="connsiteY18" fmla="*/ 678341 h 1245271"/>
              <a:gd name="connsiteX19" fmla="*/ 839785 w 2798302"/>
              <a:gd name="connsiteY19" fmla="*/ 678198 h 1245271"/>
              <a:gd name="connsiteX20" fmla="*/ 1737228 w 2798302"/>
              <a:gd name="connsiteY20" fmla="*/ 905439 h 1245271"/>
              <a:gd name="connsiteX21" fmla="*/ 1816823 w 2798302"/>
              <a:gd name="connsiteY21" fmla="*/ 953794 h 1245271"/>
              <a:gd name="connsiteX22" fmla="*/ 2060664 w 2798302"/>
              <a:gd name="connsiteY22" fmla="*/ 1197636 h 1245271"/>
              <a:gd name="connsiteX23" fmla="*/ 2175667 w 2798302"/>
              <a:gd name="connsiteY23" fmla="*/ 1245271 h 124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798302" h="1245271">
                <a:moveTo>
                  <a:pt x="2175667" y="1245271"/>
                </a:moveTo>
                <a:cubicBezTo>
                  <a:pt x="2217289" y="1245271"/>
                  <a:pt x="2258912" y="1229393"/>
                  <a:pt x="2290669" y="1197636"/>
                </a:cubicBezTo>
                <a:lnTo>
                  <a:pt x="2750667" y="737638"/>
                </a:lnTo>
                <a:cubicBezTo>
                  <a:pt x="2814181" y="674124"/>
                  <a:pt x="2814181" y="571147"/>
                  <a:pt x="2750667" y="507633"/>
                </a:cubicBezTo>
                <a:lnTo>
                  <a:pt x="2290669" y="47635"/>
                </a:lnTo>
                <a:cubicBezTo>
                  <a:pt x="2227155" y="-15879"/>
                  <a:pt x="2124178" y="-15879"/>
                  <a:pt x="2060664" y="47635"/>
                </a:cubicBezTo>
                <a:lnTo>
                  <a:pt x="1810754" y="297546"/>
                </a:lnTo>
                <a:lnTo>
                  <a:pt x="1737228" y="342214"/>
                </a:lnTo>
                <a:cubicBezTo>
                  <a:pt x="1470451" y="487136"/>
                  <a:pt x="1164732" y="569455"/>
                  <a:pt x="839785" y="569455"/>
                </a:cubicBezTo>
                <a:lnTo>
                  <a:pt x="836965" y="569312"/>
                </a:lnTo>
                <a:lnTo>
                  <a:pt x="835439" y="569398"/>
                </a:lnTo>
                <a:cubicBezTo>
                  <a:pt x="536668" y="577048"/>
                  <a:pt x="254703" y="541488"/>
                  <a:pt x="6665" y="471082"/>
                </a:cubicBezTo>
                <a:lnTo>
                  <a:pt x="0" y="468945"/>
                </a:lnTo>
                <a:lnTo>
                  <a:pt x="0" y="622636"/>
                </a:lnTo>
                <a:lnTo>
                  <a:pt x="0" y="625017"/>
                </a:lnTo>
                <a:lnTo>
                  <a:pt x="0" y="778708"/>
                </a:lnTo>
                <a:lnTo>
                  <a:pt x="6665" y="776571"/>
                </a:lnTo>
                <a:cubicBezTo>
                  <a:pt x="254703" y="706165"/>
                  <a:pt x="536668" y="670605"/>
                  <a:pt x="835439" y="678255"/>
                </a:cubicBezTo>
                <a:lnTo>
                  <a:pt x="836965" y="678341"/>
                </a:lnTo>
                <a:lnTo>
                  <a:pt x="839785" y="678198"/>
                </a:lnTo>
                <a:cubicBezTo>
                  <a:pt x="1164732" y="678198"/>
                  <a:pt x="1470451" y="760517"/>
                  <a:pt x="1737228" y="905439"/>
                </a:cubicBezTo>
                <a:lnTo>
                  <a:pt x="1816823" y="953794"/>
                </a:lnTo>
                <a:lnTo>
                  <a:pt x="2060664" y="1197636"/>
                </a:lnTo>
                <a:cubicBezTo>
                  <a:pt x="2092421" y="1229393"/>
                  <a:pt x="2134044" y="1245271"/>
                  <a:pt x="2175667" y="1245271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圆角矩形 40"/>
          <p:cNvSpPr/>
          <p:nvPr>
            <p:custDataLst>
              <p:tags r:id="rId6"/>
            </p:custDataLst>
          </p:nvPr>
        </p:nvSpPr>
        <p:spPr>
          <a:xfrm rot="2700000">
            <a:off x="9673891" y="3150630"/>
            <a:ext cx="792758" cy="792758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2" name="任意多边形 41"/>
          <p:cNvSpPr/>
          <p:nvPr>
            <p:custDataLst>
              <p:tags r:id="rId7"/>
            </p:custDataLst>
          </p:nvPr>
        </p:nvSpPr>
        <p:spPr>
          <a:xfrm flipV="1">
            <a:off x="5202202" y="2924376"/>
            <a:ext cx="2798302" cy="1245271"/>
          </a:xfrm>
          <a:custGeom>
            <a:avLst/>
            <a:gdLst>
              <a:gd name="connsiteX0" fmla="*/ 2175667 w 2798302"/>
              <a:gd name="connsiteY0" fmla="*/ 1245271 h 1245271"/>
              <a:gd name="connsiteX1" fmla="*/ 2290669 w 2798302"/>
              <a:gd name="connsiteY1" fmla="*/ 1197636 h 1245271"/>
              <a:gd name="connsiteX2" fmla="*/ 2750667 w 2798302"/>
              <a:gd name="connsiteY2" fmla="*/ 737638 h 1245271"/>
              <a:gd name="connsiteX3" fmla="*/ 2750667 w 2798302"/>
              <a:gd name="connsiteY3" fmla="*/ 507633 h 1245271"/>
              <a:gd name="connsiteX4" fmla="*/ 2290669 w 2798302"/>
              <a:gd name="connsiteY4" fmla="*/ 47635 h 1245271"/>
              <a:gd name="connsiteX5" fmla="*/ 2060664 w 2798302"/>
              <a:gd name="connsiteY5" fmla="*/ 47635 h 1245271"/>
              <a:gd name="connsiteX6" fmla="*/ 1810754 w 2798302"/>
              <a:gd name="connsiteY6" fmla="*/ 297546 h 1245271"/>
              <a:gd name="connsiteX7" fmla="*/ 1737228 w 2798302"/>
              <a:gd name="connsiteY7" fmla="*/ 342214 h 1245271"/>
              <a:gd name="connsiteX8" fmla="*/ 839785 w 2798302"/>
              <a:gd name="connsiteY8" fmla="*/ 569455 h 1245271"/>
              <a:gd name="connsiteX9" fmla="*/ 836965 w 2798302"/>
              <a:gd name="connsiteY9" fmla="*/ 569312 h 1245271"/>
              <a:gd name="connsiteX10" fmla="*/ 835439 w 2798302"/>
              <a:gd name="connsiteY10" fmla="*/ 569398 h 1245271"/>
              <a:gd name="connsiteX11" fmla="*/ 6665 w 2798302"/>
              <a:gd name="connsiteY11" fmla="*/ 471082 h 1245271"/>
              <a:gd name="connsiteX12" fmla="*/ 0 w 2798302"/>
              <a:gd name="connsiteY12" fmla="*/ 468945 h 1245271"/>
              <a:gd name="connsiteX13" fmla="*/ 0 w 2798302"/>
              <a:gd name="connsiteY13" fmla="*/ 622636 h 1245271"/>
              <a:gd name="connsiteX14" fmla="*/ 0 w 2798302"/>
              <a:gd name="connsiteY14" fmla="*/ 625017 h 1245271"/>
              <a:gd name="connsiteX15" fmla="*/ 0 w 2798302"/>
              <a:gd name="connsiteY15" fmla="*/ 778708 h 1245271"/>
              <a:gd name="connsiteX16" fmla="*/ 6665 w 2798302"/>
              <a:gd name="connsiteY16" fmla="*/ 776571 h 1245271"/>
              <a:gd name="connsiteX17" fmla="*/ 835439 w 2798302"/>
              <a:gd name="connsiteY17" fmla="*/ 678255 h 1245271"/>
              <a:gd name="connsiteX18" fmla="*/ 836965 w 2798302"/>
              <a:gd name="connsiteY18" fmla="*/ 678341 h 1245271"/>
              <a:gd name="connsiteX19" fmla="*/ 839785 w 2798302"/>
              <a:gd name="connsiteY19" fmla="*/ 678198 h 1245271"/>
              <a:gd name="connsiteX20" fmla="*/ 1737228 w 2798302"/>
              <a:gd name="connsiteY20" fmla="*/ 905439 h 1245271"/>
              <a:gd name="connsiteX21" fmla="*/ 1816823 w 2798302"/>
              <a:gd name="connsiteY21" fmla="*/ 953794 h 1245271"/>
              <a:gd name="connsiteX22" fmla="*/ 2060664 w 2798302"/>
              <a:gd name="connsiteY22" fmla="*/ 1197636 h 1245271"/>
              <a:gd name="connsiteX23" fmla="*/ 2175667 w 2798302"/>
              <a:gd name="connsiteY23" fmla="*/ 1245271 h 124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798302" h="1245271">
                <a:moveTo>
                  <a:pt x="2175667" y="1245271"/>
                </a:moveTo>
                <a:cubicBezTo>
                  <a:pt x="2217289" y="1245271"/>
                  <a:pt x="2258912" y="1229393"/>
                  <a:pt x="2290669" y="1197636"/>
                </a:cubicBezTo>
                <a:lnTo>
                  <a:pt x="2750667" y="737638"/>
                </a:lnTo>
                <a:cubicBezTo>
                  <a:pt x="2814181" y="674124"/>
                  <a:pt x="2814181" y="571147"/>
                  <a:pt x="2750667" y="507633"/>
                </a:cubicBezTo>
                <a:lnTo>
                  <a:pt x="2290669" y="47635"/>
                </a:lnTo>
                <a:cubicBezTo>
                  <a:pt x="2227155" y="-15879"/>
                  <a:pt x="2124178" y="-15879"/>
                  <a:pt x="2060664" y="47635"/>
                </a:cubicBezTo>
                <a:lnTo>
                  <a:pt x="1810754" y="297546"/>
                </a:lnTo>
                <a:lnTo>
                  <a:pt x="1737228" y="342214"/>
                </a:lnTo>
                <a:cubicBezTo>
                  <a:pt x="1470451" y="487136"/>
                  <a:pt x="1164732" y="569455"/>
                  <a:pt x="839785" y="569455"/>
                </a:cubicBezTo>
                <a:lnTo>
                  <a:pt x="836965" y="569312"/>
                </a:lnTo>
                <a:lnTo>
                  <a:pt x="835439" y="569398"/>
                </a:lnTo>
                <a:cubicBezTo>
                  <a:pt x="536668" y="577048"/>
                  <a:pt x="254703" y="541488"/>
                  <a:pt x="6665" y="471082"/>
                </a:cubicBezTo>
                <a:lnTo>
                  <a:pt x="0" y="468945"/>
                </a:lnTo>
                <a:lnTo>
                  <a:pt x="0" y="622636"/>
                </a:lnTo>
                <a:lnTo>
                  <a:pt x="0" y="625017"/>
                </a:lnTo>
                <a:lnTo>
                  <a:pt x="0" y="778708"/>
                </a:lnTo>
                <a:lnTo>
                  <a:pt x="6665" y="776571"/>
                </a:lnTo>
                <a:cubicBezTo>
                  <a:pt x="254703" y="706165"/>
                  <a:pt x="536668" y="670605"/>
                  <a:pt x="835439" y="678255"/>
                </a:cubicBezTo>
                <a:lnTo>
                  <a:pt x="836965" y="678341"/>
                </a:lnTo>
                <a:lnTo>
                  <a:pt x="839785" y="678198"/>
                </a:lnTo>
                <a:cubicBezTo>
                  <a:pt x="1164732" y="678198"/>
                  <a:pt x="1470451" y="760517"/>
                  <a:pt x="1737228" y="905439"/>
                </a:cubicBezTo>
                <a:lnTo>
                  <a:pt x="1816823" y="953794"/>
                </a:lnTo>
                <a:lnTo>
                  <a:pt x="2060664" y="1197636"/>
                </a:lnTo>
                <a:cubicBezTo>
                  <a:pt x="2092421" y="1229393"/>
                  <a:pt x="2134044" y="1245271"/>
                  <a:pt x="2175667" y="1245271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3" name="圆角矩形 42"/>
          <p:cNvSpPr/>
          <p:nvPr>
            <p:custDataLst>
              <p:tags r:id="rId8"/>
            </p:custDataLst>
          </p:nvPr>
        </p:nvSpPr>
        <p:spPr>
          <a:xfrm rot="2700000">
            <a:off x="6975141" y="3150630"/>
            <a:ext cx="792758" cy="792758"/>
          </a:xfrm>
          <a:prstGeom prst="round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4" name="任意多边形 43"/>
          <p:cNvSpPr/>
          <p:nvPr>
            <p:custDataLst>
              <p:tags r:id="rId9"/>
            </p:custDataLst>
          </p:nvPr>
        </p:nvSpPr>
        <p:spPr>
          <a:xfrm flipV="1">
            <a:off x="2505992" y="2924376"/>
            <a:ext cx="2798302" cy="1245271"/>
          </a:xfrm>
          <a:custGeom>
            <a:avLst/>
            <a:gdLst>
              <a:gd name="connsiteX0" fmla="*/ 2175667 w 2798302"/>
              <a:gd name="connsiteY0" fmla="*/ 1245271 h 1245271"/>
              <a:gd name="connsiteX1" fmla="*/ 2290669 w 2798302"/>
              <a:gd name="connsiteY1" fmla="*/ 1197636 h 1245271"/>
              <a:gd name="connsiteX2" fmla="*/ 2750667 w 2798302"/>
              <a:gd name="connsiteY2" fmla="*/ 737638 h 1245271"/>
              <a:gd name="connsiteX3" fmla="*/ 2750667 w 2798302"/>
              <a:gd name="connsiteY3" fmla="*/ 507633 h 1245271"/>
              <a:gd name="connsiteX4" fmla="*/ 2290669 w 2798302"/>
              <a:gd name="connsiteY4" fmla="*/ 47635 h 1245271"/>
              <a:gd name="connsiteX5" fmla="*/ 2060664 w 2798302"/>
              <a:gd name="connsiteY5" fmla="*/ 47635 h 1245271"/>
              <a:gd name="connsiteX6" fmla="*/ 1810754 w 2798302"/>
              <a:gd name="connsiteY6" fmla="*/ 297546 h 1245271"/>
              <a:gd name="connsiteX7" fmla="*/ 1737228 w 2798302"/>
              <a:gd name="connsiteY7" fmla="*/ 342214 h 1245271"/>
              <a:gd name="connsiteX8" fmla="*/ 839785 w 2798302"/>
              <a:gd name="connsiteY8" fmla="*/ 569455 h 1245271"/>
              <a:gd name="connsiteX9" fmla="*/ 836965 w 2798302"/>
              <a:gd name="connsiteY9" fmla="*/ 569312 h 1245271"/>
              <a:gd name="connsiteX10" fmla="*/ 835439 w 2798302"/>
              <a:gd name="connsiteY10" fmla="*/ 569398 h 1245271"/>
              <a:gd name="connsiteX11" fmla="*/ 6665 w 2798302"/>
              <a:gd name="connsiteY11" fmla="*/ 471082 h 1245271"/>
              <a:gd name="connsiteX12" fmla="*/ 0 w 2798302"/>
              <a:gd name="connsiteY12" fmla="*/ 468945 h 1245271"/>
              <a:gd name="connsiteX13" fmla="*/ 0 w 2798302"/>
              <a:gd name="connsiteY13" fmla="*/ 622636 h 1245271"/>
              <a:gd name="connsiteX14" fmla="*/ 0 w 2798302"/>
              <a:gd name="connsiteY14" fmla="*/ 625017 h 1245271"/>
              <a:gd name="connsiteX15" fmla="*/ 0 w 2798302"/>
              <a:gd name="connsiteY15" fmla="*/ 778708 h 1245271"/>
              <a:gd name="connsiteX16" fmla="*/ 6665 w 2798302"/>
              <a:gd name="connsiteY16" fmla="*/ 776571 h 1245271"/>
              <a:gd name="connsiteX17" fmla="*/ 835439 w 2798302"/>
              <a:gd name="connsiteY17" fmla="*/ 678255 h 1245271"/>
              <a:gd name="connsiteX18" fmla="*/ 836965 w 2798302"/>
              <a:gd name="connsiteY18" fmla="*/ 678341 h 1245271"/>
              <a:gd name="connsiteX19" fmla="*/ 839785 w 2798302"/>
              <a:gd name="connsiteY19" fmla="*/ 678198 h 1245271"/>
              <a:gd name="connsiteX20" fmla="*/ 1737228 w 2798302"/>
              <a:gd name="connsiteY20" fmla="*/ 905439 h 1245271"/>
              <a:gd name="connsiteX21" fmla="*/ 1816823 w 2798302"/>
              <a:gd name="connsiteY21" fmla="*/ 953794 h 1245271"/>
              <a:gd name="connsiteX22" fmla="*/ 2060664 w 2798302"/>
              <a:gd name="connsiteY22" fmla="*/ 1197636 h 1245271"/>
              <a:gd name="connsiteX23" fmla="*/ 2175667 w 2798302"/>
              <a:gd name="connsiteY23" fmla="*/ 1245271 h 124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798302" h="1245271">
                <a:moveTo>
                  <a:pt x="2175667" y="1245271"/>
                </a:moveTo>
                <a:cubicBezTo>
                  <a:pt x="2217289" y="1245271"/>
                  <a:pt x="2258912" y="1229393"/>
                  <a:pt x="2290669" y="1197636"/>
                </a:cubicBezTo>
                <a:lnTo>
                  <a:pt x="2750667" y="737638"/>
                </a:lnTo>
                <a:cubicBezTo>
                  <a:pt x="2814181" y="674124"/>
                  <a:pt x="2814181" y="571147"/>
                  <a:pt x="2750667" y="507633"/>
                </a:cubicBezTo>
                <a:lnTo>
                  <a:pt x="2290669" y="47635"/>
                </a:lnTo>
                <a:cubicBezTo>
                  <a:pt x="2227155" y="-15879"/>
                  <a:pt x="2124178" y="-15879"/>
                  <a:pt x="2060664" y="47635"/>
                </a:cubicBezTo>
                <a:lnTo>
                  <a:pt x="1810754" y="297546"/>
                </a:lnTo>
                <a:lnTo>
                  <a:pt x="1737228" y="342214"/>
                </a:lnTo>
                <a:cubicBezTo>
                  <a:pt x="1470451" y="487136"/>
                  <a:pt x="1164732" y="569455"/>
                  <a:pt x="839785" y="569455"/>
                </a:cubicBezTo>
                <a:lnTo>
                  <a:pt x="836965" y="569312"/>
                </a:lnTo>
                <a:lnTo>
                  <a:pt x="835439" y="569398"/>
                </a:lnTo>
                <a:cubicBezTo>
                  <a:pt x="536668" y="577048"/>
                  <a:pt x="254703" y="541488"/>
                  <a:pt x="6665" y="471082"/>
                </a:cubicBezTo>
                <a:lnTo>
                  <a:pt x="0" y="468945"/>
                </a:lnTo>
                <a:lnTo>
                  <a:pt x="0" y="622636"/>
                </a:lnTo>
                <a:lnTo>
                  <a:pt x="0" y="625017"/>
                </a:lnTo>
                <a:lnTo>
                  <a:pt x="0" y="778708"/>
                </a:lnTo>
                <a:lnTo>
                  <a:pt x="6665" y="776571"/>
                </a:lnTo>
                <a:cubicBezTo>
                  <a:pt x="254703" y="706165"/>
                  <a:pt x="536668" y="670605"/>
                  <a:pt x="835439" y="678255"/>
                </a:cubicBezTo>
                <a:lnTo>
                  <a:pt x="836965" y="678341"/>
                </a:lnTo>
                <a:lnTo>
                  <a:pt x="839785" y="678198"/>
                </a:lnTo>
                <a:cubicBezTo>
                  <a:pt x="1164732" y="678198"/>
                  <a:pt x="1470451" y="760517"/>
                  <a:pt x="1737228" y="905439"/>
                </a:cubicBezTo>
                <a:lnTo>
                  <a:pt x="1816823" y="953794"/>
                </a:lnTo>
                <a:lnTo>
                  <a:pt x="2060664" y="1197636"/>
                </a:lnTo>
                <a:cubicBezTo>
                  <a:pt x="2092421" y="1229393"/>
                  <a:pt x="2134044" y="1245271"/>
                  <a:pt x="2175667" y="1245271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5" name="圆角矩形 44"/>
          <p:cNvSpPr/>
          <p:nvPr>
            <p:custDataLst>
              <p:tags r:id="rId10"/>
            </p:custDataLst>
          </p:nvPr>
        </p:nvSpPr>
        <p:spPr>
          <a:xfrm rot="2700000">
            <a:off x="4278931" y="3150630"/>
            <a:ext cx="792758" cy="7927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圆角矩形 45"/>
          <p:cNvSpPr/>
          <p:nvPr>
            <p:custDataLst>
              <p:tags r:id="rId11"/>
            </p:custDataLst>
          </p:nvPr>
        </p:nvSpPr>
        <p:spPr>
          <a:xfrm rot="2700000">
            <a:off x="1492746" y="3063195"/>
            <a:ext cx="967626" cy="967626"/>
          </a:xfrm>
          <a:prstGeom prst="round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7" name="圆角矩形 46"/>
          <p:cNvSpPr/>
          <p:nvPr>
            <p:custDataLst>
              <p:tags r:id="rId12"/>
            </p:custDataLst>
          </p:nvPr>
        </p:nvSpPr>
        <p:spPr>
          <a:xfrm rot="2700000">
            <a:off x="1580181" y="3150630"/>
            <a:ext cx="792758" cy="792758"/>
          </a:xfrm>
          <a:prstGeom prst="round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48" name="PA_组合 142"/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1823563" y="3394079"/>
            <a:ext cx="305856" cy="305856"/>
            <a:chOff x="4427654" y="3049909"/>
            <a:chExt cx="464344" cy="464344"/>
          </a:xfrm>
          <a:solidFill>
            <a:schemeClr val="bg1"/>
          </a:solidFill>
        </p:grpSpPr>
        <p:sp>
          <p:nvSpPr>
            <p:cNvPr id="49" name="AutoShape 123"/>
            <p:cNvSpPr/>
            <p:nvPr/>
          </p:nvSpPr>
          <p:spPr bwMode="auto">
            <a:xfrm>
              <a:off x="4427654" y="3049909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0" name="AutoShape 124"/>
            <p:cNvSpPr/>
            <p:nvPr/>
          </p:nvSpPr>
          <p:spPr bwMode="auto">
            <a:xfrm>
              <a:off x="4558623" y="3180084"/>
              <a:ext cx="203200" cy="2032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1" name="AutoShape 125"/>
            <p:cNvSpPr/>
            <p:nvPr/>
          </p:nvSpPr>
          <p:spPr bwMode="auto">
            <a:xfrm>
              <a:off x="4601485" y="3223740"/>
              <a:ext cx="116682" cy="1166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2" name="PA_组合 52"/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4547558" y="3393817"/>
            <a:ext cx="267683" cy="305856"/>
            <a:chOff x="9162373" y="3045147"/>
            <a:chExt cx="406400" cy="464344"/>
          </a:xfrm>
          <a:solidFill>
            <a:schemeClr val="bg1"/>
          </a:solidFill>
        </p:grpSpPr>
        <p:sp>
          <p:nvSpPr>
            <p:cNvPr id="53" name="AutoShape 48"/>
            <p:cNvSpPr/>
            <p:nvPr/>
          </p:nvSpPr>
          <p:spPr bwMode="auto">
            <a:xfrm>
              <a:off x="9162373" y="3045147"/>
              <a:ext cx="406400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425"/>
                  </a:moveTo>
                  <a:cubicBezTo>
                    <a:pt x="5687" y="7425"/>
                    <a:pt x="1542" y="6064"/>
                    <a:pt x="1542" y="4387"/>
                  </a:cubicBezTo>
                  <a:cubicBezTo>
                    <a:pt x="1542" y="2709"/>
                    <a:pt x="5687" y="1350"/>
                    <a:pt x="10800" y="1350"/>
                  </a:cubicBezTo>
                  <a:cubicBezTo>
                    <a:pt x="15912" y="1350"/>
                    <a:pt x="20057" y="2709"/>
                    <a:pt x="20057" y="4387"/>
                  </a:cubicBezTo>
                  <a:cubicBezTo>
                    <a:pt x="20057" y="6064"/>
                    <a:pt x="15912" y="7425"/>
                    <a:pt x="10800" y="7425"/>
                  </a:cubicBezTo>
                  <a:moveTo>
                    <a:pt x="20057" y="9112"/>
                  </a:moveTo>
                  <a:lnTo>
                    <a:pt x="20054" y="9112"/>
                  </a:lnTo>
                  <a:cubicBezTo>
                    <a:pt x="20054" y="9119"/>
                    <a:pt x="20057" y="9127"/>
                    <a:pt x="20057" y="9133"/>
                  </a:cubicBezTo>
                  <a:cubicBezTo>
                    <a:pt x="20057" y="10800"/>
                    <a:pt x="15912" y="12150"/>
                    <a:pt x="10800" y="12150"/>
                  </a:cubicBezTo>
                  <a:cubicBezTo>
                    <a:pt x="5687" y="12150"/>
                    <a:pt x="1542" y="10800"/>
                    <a:pt x="1542" y="9133"/>
                  </a:cubicBezTo>
                  <a:cubicBezTo>
                    <a:pt x="1542" y="9127"/>
                    <a:pt x="1545" y="9119"/>
                    <a:pt x="1545" y="9112"/>
                  </a:cubicBezTo>
                  <a:lnTo>
                    <a:pt x="1542" y="9112"/>
                  </a:lnTo>
                  <a:lnTo>
                    <a:pt x="1542" y="6793"/>
                  </a:lnTo>
                  <a:cubicBezTo>
                    <a:pt x="3564" y="8140"/>
                    <a:pt x="7271" y="8774"/>
                    <a:pt x="10800" y="8774"/>
                  </a:cubicBezTo>
                  <a:cubicBezTo>
                    <a:pt x="14328" y="8774"/>
                    <a:pt x="18035" y="8140"/>
                    <a:pt x="20057" y="6793"/>
                  </a:cubicBezTo>
                  <a:cubicBezTo>
                    <a:pt x="20057" y="6793"/>
                    <a:pt x="20057" y="9112"/>
                    <a:pt x="20057" y="9112"/>
                  </a:cubicBezTo>
                  <a:close/>
                  <a:moveTo>
                    <a:pt x="20057" y="13162"/>
                  </a:moveTo>
                  <a:lnTo>
                    <a:pt x="20054" y="13162"/>
                  </a:lnTo>
                  <a:cubicBezTo>
                    <a:pt x="20054" y="13169"/>
                    <a:pt x="20057" y="13177"/>
                    <a:pt x="20057" y="13183"/>
                  </a:cubicBezTo>
                  <a:cubicBezTo>
                    <a:pt x="20057" y="14850"/>
                    <a:pt x="15912" y="16200"/>
                    <a:pt x="10800" y="16200"/>
                  </a:cubicBezTo>
                  <a:cubicBezTo>
                    <a:pt x="5687" y="16200"/>
                    <a:pt x="1542" y="14850"/>
                    <a:pt x="1542" y="13183"/>
                  </a:cubicBezTo>
                  <a:cubicBezTo>
                    <a:pt x="1542" y="13177"/>
                    <a:pt x="1545" y="13169"/>
                    <a:pt x="1545" y="13162"/>
                  </a:cubicBezTo>
                  <a:lnTo>
                    <a:pt x="1542" y="13162"/>
                  </a:lnTo>
                  <a:lnTo>
                    <a:pt x="1542" y="10640"/>
                  </a:lnTo>
                  <a:cubicBezTo>
                    <a:pt x="3136" y="12077"/>
                    <a:pt x="6982" y="12825"/>
                    <a:pt x="10800" y="12825"/>
                  </a:cubicBezTo>
                  <a:cubicBezTo>
                    <a:pt x="14617" y="12825"/>
                    <a:pt x="18463" y="12077"/>
                    <a:pt x="20057" y="10640"/>
                  </a:cubicBezTo>
                  <a:cubicBezTo>
                    <a:pt x="20057" y="10640"/>
                    <a:pt x="20057" y="13162"/>
                    <a:pt x="20057" y="13162"/>
                  </a:cubicBezTo>
                  <a:close/>
                  <a:moveTo>
                    <a:pt x="20057" y="17212"/>
                  </a:moveTo>
                  <a:cubicBezTo>
                    <a:pt x="20057" y="18889"/>
                    <a:pt x="15912" y="20249"/>
                    <a:pt x="10800" y="20249"/>
                  </a:cubicBezTo>
                  <a:cubicBezTo>
                    <a:pt x="5687" y="20249"/>
                    <a:pt x="1542" y="18889"/>
                    <a:pt x="1542" y="17212"/>
                  </a:cubicBezTo>
                  <a:lnTo>
                    <a:pt x="1542" y="14690"/>
                  </a:lnTo>
                  <a:cubicBezTo>
                    <a:pt x="3136" y="16127"/>
                    <a:pt x="6982" y="16875"/>
                    <a:pt x="10800" y="16875"/>
                  </a:cubicBezTo>
                  <a:cubicBezTo>
                    <a:pt x="14617" y="16875"/>
                    <a:pt x="18463" y="16127"/>
                    <a:pt x="20057" y="14690"/>
                  </a:cubicBezTo>
                  <a:cubicBezTo>
                    <a:pt x="20057" y="14690"/>
                    <a:pt x="20057" y="17212"/>
                    <a:pt x="20057" y="17212"/>
                  </a:cubicBezTo>
                  <a:close/>
                  <a:moveTo>
                    <a:pt x="10800" y="0"/>
                  </a:moveTo>
                  <a:cubicBezTo>
                    <a:pt x="5598" y="0"/>
                    <a:pt x="0" y="1372"/>
                    <a:pt x="0" y="4387"/>
                  </a:cubicBezTo>
                  <a:lnTo>
                    <a:pt x="0" y="17212"/>
                  </a:lnTo>
                  <a:cubicBezTo>
                    <a:pt x="0" y="20226"/>
                    <a:pt x="5598" y="21599"/>
                    <a:pt x="10800" y="21599"/>
                  </a:cubicBezTo>
                  <a:cubicBezTo>
                    <a:pt x="16001" y="21599"/>
                    <a:pt x="21599" y="20226"/>
                    <a:pt x="21599" y="17212"/>
                  </a:cubicBezTo>
                  <a:lnTo>
                    <a:pt x="21599" y="4387"/>
                  </a:lnTo>
                  <a:cubicBezTo>
                    <a:pt x="21599" y="1372"/>
                    <a:pt x="1600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4" name="AutoShape 49"/>
            <p:cNvSpPr/>
            <p:nvPr/>
          </p:nvSpPr>
          <p:spPr bwMode="auto">
            <a:xfrm>
              <a:off x="9481460" y="3407890"/>
              <a:ext cx="29369" cy="285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5" name="AutoShape 50"/>
            <p:cNvSpPr/>
            <p:nvPr/>
          </p:nvSpPr>
          <p:spPr bwMode="auto">
            <a:xfrm>
              <a:off x="9481460" y="3320578"/>
              <a:ext cx="29369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6" name="AutoShape 51"/>
            <p:cNvSpPr/>
            <p:nvPr/>
          </p:nvSpPr>
          <p:spPr bwMode="auto">
            <a:xfrm>
              <a:off x="9481460" y="3233265"/>
              <a:ext cx="29369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57" name="PA_AutoShape 139"/>
          <p:cNvSpPr>
            <a:spLocks noChangeAspect="1"/>
          </p:cNvSpPr>
          <p:nvPr>
            <p:custDataLst>
              <p:tags r:id="rId15"/>
            </p:custDataLst>
          </p:nvPr>
        </p:nvSpPr>
        <p:spPr bwMode="auto">
          <a:xfrm>
            <a:off x="7218592" y="3388843"/>
            <a:ext cx="305856" cy="296457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58" name="PA_组合 116"/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9917342" y="3403229"/>
            <a:ext cx="305856" cy="267683"/>
            <a:chOff x="2569485" y="4937447"/>
            <a:chExt cx="464344" cy="406400"/>
          </a:xfrm>
          <a:solidFill>
            <a:schemeClr val="bg1"/>
          </a:solidFill>
        </p:grpSpPr>
        <p:sp>
          <p:nvSpPr>
            <p:cNvPr id="59" name="AutoShape 103"/>
            <p:cNvSpPr/>
            <p:nvPr/>
          </p:nvSpPr>
          <p:spPr bwMode="auto">
            <a:xfrm>
              <a:off x="2642510" y="5009678"/>
              <a:ext cx="166688" cy="1095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60" y="0"/>
                  </a:moveTo>
                  <a:cubicBezTo>
                    <a:pt x="9461" y="0"/>
                    <a:pt x="0" y="9233"/>
                    <a:pt x="0" y="20160"/>
                  </a:cubicBezTo>
                  <a:cubicBezTo>
                    <a:pt x="0" y="20954"/>
                    <a:pt x="420" y="21600"/>
                    <a:pt x="939" y="21600"/>
                  </a:cubicBezTo>
                  <a:cubicBezTo>
                    <a:pt x="1457" y="21600"/>
                    <a:pt x="1878" y="20954"/>
                    <a:pt x="1878" y="20160"/>
                  </a:cubicBezTo>
                  <a:cubicBezTo>
                    <a:pt x="1878" y="10956"/>
                    <a:pt x="10655" y="2880"/>
                    <a:pt x="20660" y="2880"/>
                  </a:cubicBezTo>
                  <a:cubicBezTo>
                    <a:pt x="21179" y="2880"/>
                    <a:pt x="21600" y="2234"/>
                    <a:pt x="21600" y="1440"/>
                  </a:cubicBezTo>
                  <a:cubicBezTo>
                    <a:pt x="21600" y="645"/>
                    <a:pt x="21179" y="0"/>
                    <a:pt x="206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60" name="AutoShape 104"/>
            <p:cNvSpPr/>
            <p:nvPr/>
          </p:nvSpPr>
          <p:spPr bwMode="auto">
            <a:xfrm>
              <a:off x="2569485" y="4937447"/>
              <a:ext cx="464344" cy="4064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6971"/>
                  </a:moveTo>
                  <a:cubicBezTo>
                    <a:pt x="10181" y="16971"/>
                    <a:pt x="9546" y="16918"/>
                    <a:pt x="8912" y="16811"/>
                  </a:cubicBezTo>
                  <a:cubicBezTo>
                    <a:pt x="8847" y="16800"/>
                    <a:pt x="8781" y="16794"/>
                    <a:pt x="8716" y="16794"/>
                  </a:cubicBezTo>
                  <a:cubicBezTo>
                    <a:pt x="8315" y="16794"/>
                    <a:pt x="7931" y="16999"/>
                    <a:pt x="7673" y="17359"/>
                  </a:cubicBezTo>
                  <a:cubicBezTo>
                    <a:pt x="7384" y="17761"/>
                    <a:pt x="6563" y="18657"/>
                    <a:pt x="5591" y="19318"/>
                  </a:cubicBezTo>
                  <a:cubicBezTo>
                    <a:pt x="5854" y="18628"/>
                    <a:pt x="6060" y="17853"/>
                    <a:pt x="6074" y="17056"/>
                  </a:cubicBezTo>
                  <a:cubicBezTo>
                    <a:pt x="6078" y="17006"/>
                    <a:pt x="6080" y="16956"/>
                    <a:pt x="6080" y="16914"/>
                  </a:cubicBezTo>
                  <a:cubicBezTo>
                    <a:pt x="6080" y="16334"/>
                    <a:pt x="5796" y="15803"/>
                    <a:pt x="5344" y="15540"/>
                  </a:cubicBezTo>
                  <a:cubicBezTo>
                    <a:pt x="2843" y="14080"/>
                    <a:pt x="1349" y="11731"/>
                    <a:pt x="1349" y="9257"/>
                  </a:cubicBezTo>
                  <a:cubicBezTo>
                    <a:pt x="1349" y="5003"/>
                    <a:pt x="5588" y="1542"/>
                    <a:pt x="10800" y="1542"/>
                  </a:cubicBezTo>
                  <a:cubicBezTo>
                    <a:pt x="16011" y="1542"/>
                    <a:pt x="20249" y="5003"/>
                    <a:pt x="20249" y="9257"/>
                  </a:cubicBezTo>
                  <a:cubicBezTo>
                    <a:pt x="20249" y="13510"/>
                    <a:pt x="16011" y="16971"/>
                    <a:pt x="10800" y="16971"/>
                  </a:cubicBezTo>
                  <a:moveTo>
                    <a:pt x="10800" y="0"/>
                  </a:moveTo>
                  <a:cubicBezTo>
                    <a:pt x="4835" y="0"/>
                    <a:pt x="0" y="4144"/>
                    <a:pt x="0" y="9257"/>
                  </a:cubicBezTo>
                  <a:cubicBezTo>
                    <a:pt x="0" y="12440"/>
                    <a:pt x="1875" y="15248"/>
                    <a:pt x="4730" y="16914"/>
                  </a:cubicBezTo>
                  <a:cubicBezTo>
                    <a:pt x="4730" y="16935"/>
                    <a:pt x="4724" y="16949"/>
                    <a:pt x="4724" y="16971"/>
                  </a:cubicBezTo>
                  <a:cubicBezTo>
                    <a:pt x="4724" y="18354"/>
                    <a:pt x="3821" y="19843"/>
                    <a:pt x="3423" y="20625"/>
                  </a:cubicBezTo>
                  <a:lnTo>
                    <a:pt x="3425" y="20625"/>
                  </a:lnTo>
                  <a:cubicBezTo>
                    <a:pt x="3393" y="20709"/>
                    <a:pt x="3374" y="20802"/>
                    <a:pt x="3374" y="20900"/>
                  </a:cubicBezTo>
                  <a:cubicBezTo>
                    <a:pt x="3374" y="21287"/>
                    <a:pt x="3648" y="21600"/>
                    <a:pt x="3986" y="21600"/>
                  </a:cubicBezTo>
                  <a:cubicBezTo>
                    <a:pt x="4049" y="21600"/>
                    <a:pt x="4161" y="21580"/>
                    <a:pt x="4158" y="21590"/>
                  </a:cubicBezTo>
                  <a:cubicBezTo>
                    <a:pt x="6268" y="21195"/>
                    <a:pt x="8255" y="18979"/>
                    <a:pt x="8716" y="18338"/>
                  </a:cubicBezTo>
                  <a:cubicBezTo>
                    <a:pt x="9391" y="18451"/>
                    <a:pt x="10086" y="18514"/>
                    <a:pt x="10800" y="18514"/>
                  </a:cubicBezTo>
                  <a:cubicBezTo>
                    <a:pt x="16764" y="18514"/>
                    <a:pt x="21600" y="14369"/>
                    <a:pt x="21600" y="9257"/>
                  </a:cubicBezTo>
                  <a:cubicBezTo>
                    <a:pt x="21600" y="414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-741054" y="362991"/>
            <a:ext cx="5083819" cy="534670"/>
            <a:chOff x="-264804" y="362991"/>
            <a:chExt cx="5083819" cy="534670"/>
          </a:xfrm>
        </p:grpSpPr>
        <p:sp>
          <p:nvSpPr>
            <p:cNvPr id="3" name="标题 1"/>
            <p:cNvSpPr txBox="1"/>
            <p:nvPr/>
          </p:nvSpPr>
          <p:spPr>
            <a:xfrm>
              <a:off x="-264804" y="362991"/>
              <a:ext cx="2846070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作用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条件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581275" y="498018"/>
              <a:ext cx="223774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Promotion</a:t>
              </a:r>
              <a:endParaRPr lang="zh-CN" altLang="en-US" sz="2000" spc="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7 L -0.04557 3.7037E-7 " pathEditMode="relative" rAng="0" ptsTypes="AA">
                                      <p:cBhvr>
                                        <p:cTn id="9" dur="15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6.25E-7 3.7037E-7 L -0.04557 3.7037E-7 " pathEditMode="relative" rAng="0" ptsTypes="AA">
                                      <p:cBhvr>
                                        <p:cTn id="14" dur="15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5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5E-6 3.7037E-7 L -0.04557 3.7037E-7 " pathEditMode="relative" rAng="0" ptsTypes="AA">
                                      <p:cBhvr>
                                        <p:cTn id="22" dur="15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3.7037E-7 L -0.04557 3.7037E-7 " pathEditMode="relative" rAng="0" ptsTypes="AA">
                                      <p:cBhvr>
                                        <p:cTn id="27" dur="15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5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75E-6 3.7037E-7 L -0.04558 3.7037E-7 " pathEditMode="relative" rAng="0" ptsTypes="AA">
                                      <p:cBhvr>
                                        <p:cTn id="35" dur="15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5" presetClass="path" presetSubtype="0" de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2.70833E-6 3.7037E-7 L -0.04558 3.7037E-7 " pathEditMode="relative" rAng="0" ptsTypes="AA">
                                      <p:cBhvr>
                                        <p:cTn id="40" dur="15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5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16667E-7 3.7037E-7 L -0.04557 3.7037E-7 " pathEditMode="relative" rAng="0" ptsTypes="AA">
                                      <p:cBhvr>
                                        <p:cTn id="48" dur="1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5" presetClass="path" presetSubtype="0" decel="10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1.45833E-6 3.7037E-7 L -0.04557 3.7037E-7 " pathEditMode="relative" rAng="0" ptsTypes="AA">
                                      <p:cBhvr>
                                        <p:cTn id="53" dur="1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bldLvl="0" animBg="1"/>
      <p:bldP spid="40" grpId="1" bldLvl="0" animBg="1"/>
      <p:bldP spid="41" grpId="0" bldLvl="0" animBg="1"/>
      <p:bldP spid="41" grpId="1" bldLvl="0" animBg="1"/>
      <p:bldP spid="42" grpId="0" bldLvl="0" animBg="1"/>
      <p:bldP spid="42" grpId="1" bldLvl="0" animBg="1"/>
      <p:bldP spid="43" grpId="0" bldLvl="0" animBg="1"/>
      <p:bldP spid="43" grpId="1" bldLvl="0" animBg="1"/>
      <p:bldP spid="44" grpId="0" bldLvl="0" animBg="1"/>
      <p:bldP spid="44" grpId="1" bldLvl="0" animBg="1"/>
      <p:bldP spid="45" grpId="0" bldLvl="0" animBg="1"/>
      <p:bldP spid="45" grpId="1" bldLvl="0" animBg="1"/>
      <p:bldP spid="46" grpId="0" bldLvl="0" animBg="1"/>
      <p:bldP spid="46" grpId="1" bldLvl="0" animBg="1"/>
      <p:bldP spid="47" grpId="0" bldLvl="0" animBg="1"/>
      <p:bldP spid="47" grpId="1" bldLvl="0" animBg="1"/>
      <p:bldP spid="57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987" t="-1448" r="63568" b="84348"/>
          <a:stretch>
            <a:fillRect/>
          </a:stretch>
        </p:blipFill>
        <p:spPr>
          <a:xfrm>
            <a:off x="4811024" y="1056330"/>
            <a:ext cx="2366755" cy="1714664"/>
          </a:xfrm>
          <a:prstGeom prst="rect">
            <a:avLst/>
          </a:prstGeom>
          <a:effectLst/>
        </p:spPr>
      </p:pic>
      <p:sp>
        <p:nvSpPr>
          <p:cNvPr id="9" name="矩形 8"/>
          <p:cNvSpPr/>
          <p:nvPr/>
        </p:nvSpPr>
        <p:spPr>
          <a:xfrm>
            <a:off x="3188357" y="3199994"/>
            <a:ext cx="5888312" cy="7683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Coupons</a:t>
            </a:r>
            <a:endParaRPr lang="en-US" altLang="zh-CN" sz="44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87315" y="4195445"/>
            <a:ext cx="1817370" cy="4235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3765">
              <a:lnSpc>
                <a:spcPct val="120000"/>
              </a:lnSpc>
              <a:defRPr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优惠券设置方法</a:t>
            </a:r>
            <a:endParaRPr lang="zh-CN" altLang="en-US" spc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9" grpId="0" bldLvl="0" animBg="1"/>
          <p:bldP spid="1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4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9" grpId="0" bldLvl="0" animBg="1"/>
          <p:bldP spid="10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741045" y="363220"/>
            <a:ext cx="6040119" cy="534670"/>
            <a:chOff x="-264804" y="362991"/>
            <a:chExt cx="5084608" cy="534670"/>
          </a:xfrm>
        </p:grpSpPr>
        <p:sp>
          <p:nvSpPr>
            <p:cNvPr id="7" name="标题 1"/>
            <p:cNvSpPr txBox="1"/>
            <p:nvPr/>
          </p:nvSpPr>
          <p:spPr>
            <a:xfrm>
              <a:off x="-264804" y="362991"/>
              <a:ext cx="3323277" cy="53467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zh-CN" altLang="en-US" sz="2800" b="1" spc="300" dirty="0">
                  <a:latin typeface="+mj-ea"/>
                </a:rPr>
                <a:t>优惠券 </a:t>
              </a:r>
              <a:r>
                <a:rPr lang="zh-CN" altLang="en-US" sz="2800" spc="300" dirty="0">
                  <a:solidFill>
                    <a:srgbClr val="F42B2B"/>
                  </a:solidFill>
                  <a:latin typeface="+mj-ea"/>
                </a:rPr>
                <a:t>设置方法</a:t>
              </a:r>
              <a:endParaRPr lang="zh-CN" altLang="en-US" sz="2800" spc="300" dirty="0">
                <a:solidFill>
                  <a:srgbClr val="F42B2B"/>
                </a:solidFill>
                <a:latin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3144535" y="497611"/>
              <a:ext cx="1675269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spc="6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Coupons</a:t>
              </a:r>
              <a:endParaRPr lang="zh-CN" altLang="en-US" sz="2000" b="1" spc="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PA_文本框 8"/>
          <p:cNvSpPr txBox="1"/>
          <p:nvPr>
            <p:custDataLst>
              <p:tags r:id="rId1"/>
            </p:custDataLst>
          </p:nvPr>
        </p:nvSpPr>
        <p:spPr>
          <a:xfrm>
            <a:off x="1593215" y="1518920"/>
            <a:ext cx="29057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Coupon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在前台的显示</a:t>
            </a:r>
            <a:endParaRPr lang="zh-CN" altLang="en-US" sz="2000" b="1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PA_圆角矩形 9"/>
          <p:cNvSpPr/>
          <p:nvPr>
            <p:custDataLst>
              <p:tags r:id="rId2"/>
            </p:custDataLst>
          </p:nvPr>
        </p:nvSpPr>
        <p:spPr>
          <a:xfrm>
            <a:off x="1695596" y="1944461"/>
            <a:ext cx="2772000" cy="18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">
                <a:srgbClr val="0070C0"/>
              </a:gs>
              <a:gs pos="99000">
                <a:srgbClr val="00B0F0"/>
              </a:gs>
            </a:gsLst>
            <a:lin ang="0" scaled="1"/>
            <a:tileRect/>
          </a:gra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12" name="PA_矩形 10"/>
          <p:cNvSpPr/>
          <p:nvPr>
            <p:custDataLst>
              <p:tags r:id="rId3"/>
            </p:custDataLst>
          </p:nvPr>
        </p:nvSpPr>
        <p:spPr>
          <a:xfrm>
            <a:off x="1614805" y="1934210"/>
            <a:ext cx="4294505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sz="1400" spc="3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Coupons - 优惠券 </a:t>
            </a:r>
            <a:endParaRPr sz="1400" spc="3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just">
              <a:lnSpc>
                <a:spcPct val="200000"/>
              </a:lnSpc>
            </a:pPr>
            <a:r>
              <a:rPr sz="1400" spc="3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Coupon是亚马逊17年11月底推出的折扣功能，它通过给特定产品提供价格优惠，以折扣或捆绑销售的方式来给产品带来流量，增加产品的曝光率和点击率。 </a:t>
            </a:r>
            <a:endParaRPr sz="1400" spc="3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just">
              <a:lnSpc>
                <a:spcPct val="200000"/>
              </a:lnSpc>
            </a:pPr>
            <a:r>
              <a:rPr sz="1400" spc="3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亚马逊上还专门设定了一个Amazon Coupon区，买家可以通过点击进入该专区并进行购物。Coupon为卖家提供了一个新的流量入口，也让新品拥有更多的可能。</a:t>
            </a:r>
            <a:endParaRPr sz="1400" spc="3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695586" y="6035471"/>
            <a:ext cx="1671781" cy="3029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28600" dist="38100" dir="6720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200" kern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 More</a:t>
            </a:r>
            <a:endParaRPr lang="id-ID" altLang="zh-CN" sz="1200" kern="0">
              <a:solidFill>
                <a:prstClr val="whit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237079" y="6035471"/>
            <a:ext cx="1671781" cy="30292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shade val="30000"/>
                  <a:satMod val="115000"/>
                </a:schemeClr>
              </a:gs>
              <a:gs pos="50000">
                <a:schemeClr val="accent4">
                  <a:lumMod val="75000"/>
                  <a:shade val="67500"/>
                  <a:satMod val="115000"/>
                </a:schemeClr>
              </a:gs>
              <a:gs pos="100000">
                <a:schemeClr val="accent4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28600" dist="38100" dir="6720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200" kern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 More</a:t>
            </a:r>
            <a:endParaRPr lang="id-ID" altLang="zh-CN" sz="1200" kern="0">
              <a:solidFill>
                <a:prstClr val="whit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675" y="2012950"/>
            <a:ext cx="5666740" cy="3825875"/>
          </a:xfrm>
          <a:prstGeom prst="rect">
            <a:avLst/>
          </a:prstGeom>
          <a:ln w="28575">
            <a:solidFill>
              <a:srgbClr val="A70000"/>
            </a:solidFill>
          </a:ln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4.81481E-6 L -0.04557 -4.81481E-6 " pathEditMode="relative" rAng="0" ptsTypes="AA">
                                      <p:cBhvr>
                                        <p:cTn id="13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5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375E-6 -4.44444E-6 L -0.04557 -4.44444E-6 " pathEditMode="relative" rAng="0" ptsTypes="AA">
                                      <p:cBhvr>
                                        <p:cTn id="18" dur="12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5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2.22222E-6 L -0.04557 2.22222E-6 " pathEditMode="relative" rAng="0" ptsTypes="AA">
                                      <p:cBhvr>
                                        <p:cTn id="23" dur="15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5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08333E-7 -3.33333E-6 L 0.04492 -3.33333E-6 " pathEditMode="relative" rAng="0" ptsTypes="AA">
                                      <p:cBhvr>
                                        <p:cTn id="28" dur="12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40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375E-6 -3.33333E-6 L -0.04011 -3.33333E-6 " pathEditMode="relative" rAng="0" ptsTypes="AA">
                                      <p:cBhvr>
                                        <p:cTn id="33" dur="12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 bldLvl="0" animBg="1"/>
      <p:bldP spid="11" grpId="1" bldLvl="0" animBg="1"/>
      <p:bldP spid="12" grpId="0"/>
      <p:bldP spid="12" grpId="1"/>
      <p:bldP spid="14" grpId="0" bldLvl="0" animBg="1"/>
      <p:bldP spid="14" grpId="1" bldLvl="0" animBg="1"/>
      <p:bldP spid="15" grpId="0" bldLvl="0" animBg="1"/>
      <p:bldP spid="15" grpId="1" bldLvl="0" animBg="1"/>
    </p:bldLst>
  </p:timing>
</p:sld>
</file>

<file path=ppt/tags/tag1.xml><?xml version="1.0" encoding="utf-8"?>
<p:tagLst xmlns:p="http://schemas.openxmlformats.org/presentationml/2006/main">
  <p:tag name="PA" val="v4.0.0"/>
</p:tagLst>
</file>

<file path=ppt/tags/tag10.xml><?xml version="1.0" encoding="utf-8"?>
<p:tagLst xmlns:p="http://schemas.openxmlformats.org/presentationml/2006/main">
  <p:tag name="PA" val="v4.0.0"/>
</p:tagLst>
</file>

<file path=ppt/tags/tag11.xml><?xml version="1.0" encoding="utf-8"?>
<p:tagLst xmlns:p="http://schemas.openxmlformats.org/presentationml/2006/main">
  <p:tag name="PA" val="v4.0.0"/>
</p:tagLst>
</file>

<file path=ppt/tags/tag12.xml><?xml version="1.0" encoding="utf-8"?>
<p:tagLst xmlns:p="http://schemas.openxmlformats.org/presentationml/2006/main">
  <p:tag name="PA" val="v4.0.0"/>
</p:tagLst>
</file>

<file path=ppt/tags/tag13.xml><?xml version="1.0" encoding="utf-8"?>
<p:tagLst xmlns:p="http://schemas.openxmlformats.org/presentationml/2006/main">
  <p:tag name="PA" val="v4.0.0"/>
</p:tagLst>
</file>

<file path=ppt/tags/tag14.xml><?xml version="1.0" encoding="utf-8"?>
<p:tagLst xmlns:p="http://schemas.openxmlformats.org/presentationml/2006/main">
  <p:tag name="PA" val="v4.0.0"/>
</p:tagLst>
</file>

<file path=ppt/tags/tag15.xml><?xml version="1.0" encoding="utf-8"?>
<p:tagLst xmlns:p="http://schemas.openxmlformats.org/presentationml/2006/main">
  <p:tag name="PA" val="v4.0.0"/>
</p:tagLst>
</file>

<file path=ppt/tags/tag16.xml><?xml version="1.0" encoding="utf-8"?>
<p:tagLst xmlns:p="http://schemas.openxmlformats.org/presentationml/2006/main">
  <p:tag name="PA" val="v4.0.0"/>
</p:tagLst>
</file>

<file path=ppt/tags/tag17.xml><?xml version="1.0" encoding="utf-8"?>
<p:tagLst xmlns:p="http://schemas.openxmlformats.org/presentationml/2006/main">
  <p:tag name="PA" val="v4.0.0"/>
</p:tagLst>
</file>

<file path=ppt/tags/tag18.xml><?xml version="1.0" encoding="utf-8"?>
<p:tagLst xmlns:p="http://schemas.openxmlformats.org/presentationml/2006/main">
  <p:tag name="PA" val="v4.0.0"/>
</p:tagLst>
</file>

<file path=ppt/tags/tag19.xml><?xml version="1.0" encoding="utf-8"?>
<p:tagLst xmlns:p="http://schemas.openxmlformats.org/presentationml/2006/main">
  <p:tag name="PA" val="v4.0.0"/>
</p:tagLst>
</file>

<file path=ppt/tags/tag2.xml><?xml version="1.0" encoding="utf-8"?>
<p:tagLst xmlns:p="http://schemas.openxmlformats.org/presentationml/2006/main">
  <p:tag name="PA" val="v4.0.0"/>
</p:tagLst>
</file>

<file path=ppt/tags/tag20.xml><?xml version="1.0" encoding="utf-8"?>
<p:tagLst xmlns:p="http://schemas.openxmlformats.org/presentationml/2006/main">
  <p:tag name="KSO_WM_UNIT_TABLE_BEAUTIFY" val="smartTable{6e4488fd-64b4-494b-95b3-da22d97a696e}"/>
</p:tagLst>
</file>

<file path=ppt/tags/tag21.xml><?xml version="1.0" encoding="utf-8"?>
<p:tagLst xmlns:p="http://schemas.openxmlformats.org/presentationml/2006/main">
  <p:tag name="MH" val="20160406181229"/>
  <p:tag name="MH_LIBRARY" val="GRAPHIC"/>
  <p:tag name="MH_ORDER" val="Picture 3"/>
</p:tagLst>
</file>

<file path=ppt/tags/tag22.xml><?xml version="1.0" encoding="utf-8"?>
<p:tagLst xmlns:p="http://schemas.openxmlformats.org/presentationml/2006/main">
  <p:tag name="MH" val="20160406181229"/>
  <p:tag name="MH_LIBRARY" val="GRAPHIC"/>
  <p:tag name="MH_ORDER" val="Picture 3"/>
</p:tagLst>
</file>

<file path=ppt/tags/tag23.xml><?xml version="1.0" encoding="utf-8"?>
<p:tagLst xmlns:p="http://schemas.openxmlformats.org/presentationml/2006/main">
  <p:tag name="MH" val="20160406181229"/>
  <p:tag name="MH_LIBRARY" val="GRAPHIC"/>
  <p:tag name="MH_ORDER" val="Picture 3"/>
</p:tagLst>
</file>

<file path=ppt/tags/tag24.xml><?xml version="1.0" encoding="utf-8"?>
<p:tagLst xmlns:p="http://schemas.openxmlformats.org/presentationml/2006/main">
  <p:tag name="MH" val="20160406181229"/>
  <p:tag name="MH_LIBRARY" val="GRAPHIC"/>
  <p:tag name="MH_ORDER" val="Picture 3"/>
</p:tagLst>
</file>

<file path=ppt/tags/tag3.xml><?xml version="1.0" encoding="utf-8"?>
<p:tagLst xmlns:p="http://schemas.openxmlformats.org/presentationml/2006/main">
  <p:tag name="PA" val="v4.0.0"/>
</p:tagLst>
</file>

<file path=ppt/tags/tag4.xml><?xml version="1.0" encoding="utf-8"?>
<p:tagLst xmlns:p="http://schemas.openxmlformats.org/presentationml/2006/main">
  <p:tag name="PA" val="v4.0.0"/>
</p:tagLst>
</file>

<file path=ppt/tags/tag5.xml><?xml version="1.0" encoding="utf-8"?>
<p:tagLst xmlns:p="http://schemas.openxmlformats.org/presentationml/2006/main">
  <p:tag name="PA" val="v4.0.0"/>
</p:tagLst>
</file>

<file path=ppt/tags/tag6.xml><?xml version="1.0" encoding="utf-8"?>
<p:tagLst xmlns:p="http://schemas.openxmlformats.org/presentationml/2006/main">
  <p:tag name="PA" val="v4.0.0"/>
</p:tagLst>
</file>

<file path=ppt/tags/tag7.xml><?xml version="1.0" encoding="utf-8"?>
<p:tagLst xmlns:p="http://schemas.openxmlformats.org/presentationml/2006/main">
  <p:tag name="PA" val="v4.0.0"/>
</p:tagLst>
</file>

<file path=ppt/tags/tag8.xml><?xml version="1.0" encoding="utf-8"?>
<p:tagLst xmlns:p="http://schemas.openxmlformats.org/presentationml/2006/main">
  <p:tag name="PA" val="v4.0.0"/>
</p:tagLst>
</file>

<file path=ppt/tags/tag9.xml><?xml version="1.0" encoding="utf-8"?>
<p:tagLst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DE0000"/>
      </a:accent1>
      <a:accent2>
        <a:srgbClr val="B60000"/>
      </a:accent2>
      <a:accent3>
        <a:srgbClr val="960000"/>
      </a:accent3>
      <a:accent4>
        <a:srgbClr val="FF0000"/>
      </a:accent4>
      <a:accent5>
        <a:srgbClr val="D10000"/>
      </a:accent5>
      <a:accent6>
        <a:srgbClr val="810000"/>
      </a:accent6>
      <a:hlink>
        <a:srgbClr val="4472C4"/>
      </a:hlink>
      <a:folHlink>
        <a:srgbClr val="BFBFBF"/>
      </a:folHlink>
    </a:clrScheme>
    <a:fontScheme name="自定义 1">
      <a:majorFont>
        <a:latin typeface="等线 Light"/>
        <a:ea typeface="方正清刻本悦宋简体"/>
        <a:cs typeface=""/>
      </a:majorFont>
      <a:minorFont>
        <a:latin typeface="等线"/>
        <a:ea typeface="方正清刻本悦宋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2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3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4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4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4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E0000"/>
    </a:accent1>
    <a:accent2>
      <a:srgbClr val="B60000"/>
    </a:accent2>
    <a:accent3>
      <a:srgbClr val="960000"/>
    </a:accent3>
    <a:accent4>
      <a:srgbClr val="FF0000"/>
    </a:accent4>
    <a:accent5>
      <a:srgbClr val="D10000"/>
    </a:accent5>
    <a:accent6>
      <a:srgbClr val="810000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6798</Words>
  <Application>WPS 演示</Application>
  <PresentationFormat>宽屏</PresentationFormat>
  <Paragraphs>627</Paragraphs>
  <Slides>48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71" baseType="lpstr">
      <vt:lpstr>Arial</vt:lpstr>
      <vt:lpstr>宋体</vt:lpstr>
      <vt:lpstr>Wingdings</vt:lpstr>
      <vt:lpstr>微软雅黑</vt:lpstr>
      <vt:lpstr>Impact</vt:lpstr>
      <vt:lpstr>Open Sans</vt:lpstr>
      <vt:lpstr>Source Sans Pro</vt:lpstr>
      <vt:lpstr>Century Gothic</vt:lpstr>
      <vt:lpstr>Segoe UI Light</vt:lpstr>
      <vt:lpstr>Open Sans Light</vt:lpstr>
      <vt:lpstr>华文琥珀</vt:lpstr>
      <vt:lpstr>Gill Sans</vt:lpstr>
      <vt:lpstr>Segoe UI</vt:lpstr>
      <vt:lpstr>等线</vt:lpstr>
      <vt:lpstr>方正清刻本悦宋简体</vt:lpstr>
      <vt:lpstr>Arial Unicode MS</vt:lpstr>
      <vt:lpstr>等线 Light</vt:lpstr>
      <vt:lpstr>Calibri</vt:lpstr>
      <vt:lpstr>Gill Sans</vt:lpstr>
      <vt:lpstr>仿宋</vt:lpstr>
      <vt:lpstr>NumberOnly</vt:lpstr>
      <vt:lpstr>HakusyuGyosyo_kk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28</cp:revision>
  <dcterms:created xsi:type="dcterms:W3CDTF">2018-05-25T02:04:00Z</dcterms:created>
  <dcterms:modified xsi:type="dcterms:W3CDTF">2019-11-25T13:16:49Z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2052-10.1.0.7698</vt:lpwstr>
  </property>
</Properties>
</file>

<file path=docProps/thumbnail.jpeg>
</file>